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3" r:id="rId9"/>
    <p:sldId id="266" r:id="rId10"/>
    <p:sldId id="267" r:id="rId11"/>
    <p:sldId id="270" r:id="rId12"/>
    <p:sldId id="272" r:id="rId13"/>
    <p:sldId id="273" r:id="rId14"/>
    <p:sldId id="274" r:id="rId15"/>
    <p:sldId id="275" r:id="rId16"/>
    <p:sldId id="271" r:id="rId17"/>
    <p:sldId id="268" r:id="rId18"/>
    <p:sldId id="269" r:id="rId19"/>
    <p:sldId id="262" r:id="rId20"/>
    <p:sldId id="281" r:id="rId21"/>
    <p:sldId id="283" r:id="rId22"/>
    <p:sldId id="284" r:id="rId23"/>
    <p:sldId id="282" r:id="rId24"/>
    <p:sldId id="291" r:id="rId25"/>
    <p:sldId id="287" r:id="rId26"/>
    <p:sldId id="285" r:id="rId27"/>
    <p:sldId id="286" r:id="rId28"/>
    <p:sldId id="290" r:id="rId29"/>
    <p:sldId id="289" r:id="rId30"/>
    <p:sldId id="288" r:id="rId31"/>
    <p:sldId id="276" r:id="rId32"/>
    <p:sldId id="280" r:id="rId33"/>
    <p:sldId id="279" r:id="rId34"/>
    <p:sldId id="278" r:id="rId35"/>
    <p:sldId id="277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1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16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95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60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69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70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33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1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48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81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85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20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57A44-D64D-40E3-A441-BB4F124709DF}" type="datetimeFigureOut">
              <a:rPr lang="it-IT" smtClean="0"/>
              <a:t>25/01/2019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DD0F4-4837-48DB-93C1-99231C2F6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2"/>
            <a:ext cx="9151415" cy="68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69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936"/>
            <a:ext cx="5561947" cy="688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03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452"/>
            <a:ext cx="9129466" cy="609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91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" y="35650"/>
            <a:ext cx="9204497" cy="66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85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4495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" y="0"/>
            <a:ext cx="913164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40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2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88"/>
            <a:ext cx="7447199" cy="685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1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19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27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" y="35318"/>
            <a:ext cx="9237465" cy="69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" y="0"/>
            <a:ext cx="913537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29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5" y="0"/>
            <a:ext cx="91255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835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81"/>
            <a:ext cx="7699037" cy="684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1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81"/>
            <a:ext cx="7699037" cy="684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174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26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058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26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985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6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8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7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" y="0"/>
            <a:ext cx="91773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8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" y="20086"/>
            <a:ext cx="4452242" cy="683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50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304"/>
            <a:ext cx="9139495" cy="682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87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6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834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3" y="35650"/>
            <a:ext cx="5124343" cy="68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00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" y="0"/>
            <a:ext cx="62204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69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" y="0"/>
            <a:ext cx="917946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37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" y="13946"/>
            <a:ext cx="7174061" cy="684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41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" y="0"/>
            <a:ext cx="917946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848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" y="29840"/>
            <a:ext cx="9126355" cy="51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824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26"/>
            <a:ext cx="5599961" cy="68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184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" y="6932"/>
            <a:ext cx="9134757" cy="68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0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" y="0"/>
            <a:ext cx="865035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6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56"/>
            <a:ext cx="4558828" cy="683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36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80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66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60"/>
            <a:ext cx="9203480" cy="614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2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" y="0"/>
            <a:ext cx="57751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15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" y="17346"/>
            <a:ext cx="9124809" cy="549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308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Presentazione su schermo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2019-01-25T14:18:33Z</dcterms:created>
  <dcterms:modified xsi:type="dcterms:W3CDTF">2019-01-25T14:25:59Z</dcterms:modified>
</cp:coreProperties>
</file>