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258" r:id="rId4"/>
    <p:sldId id="260" r:id="rId5"/>
    <p:sldId id="261" r:id="rId6"/>
    <p:sldId id="259" r:id="rId7"/>
    <p:sldId id="307" r:id="rId8"/>
    <p:sldId id="305" r:id="rId9"/>
    <p:sldId id="306" r:id="rId10"/>
    <p:sldId id="267" r:id="rId11"/>
    <p:sldId id="268" r:id="rId12"/>
    <p:sldId id="269" r:id="rId13"/>
    <p:sldId id="270" r:id="rId14"/>
    <p:sldId id="271" r:id="rId15"/>
    <p:sldId id="266" r:id="rId16"/>
    <p:sldId id="273" r:id="rId17"/>
    <p:sldId id="274" r:id="rId18"/>
    <p:sldId id="275" r:id="rId19"/>
    <p:sldId id="276" r:id="rId20"/>
    <p:sldId id="277" r:id="rId21"/>
    <p:sldId id="278" r:id="rId22"/>
    <p:sldId id="272" r:id="rId23"/>
    <p:sldId id="265" r:id="rId24"/>
    <p:sldId id="264" r:id="rId25"/>
    <p:sldId id="263" r:id="rId26"/>
    <p:sldId id="262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0" r:id="rId37"/>
    <p:sldId id="293" r:id="rId38"/>
    <p:sldId id="294" r:id="rId39"/>
    <p:sldId id="295" r:id="rId40"/>
    <p:sldId id="300" r:id="rId41"/>
    <p:sldId id="301" r:id="rId42"/>
    <p:sldId id="296" r:id="rId43"/>
    <p:sldId id="297" r:id="rId44"/>
    <p:sldId id="298" r:id="rId45"/>
    <p:sldId id="299" r:id="rId46"/>
    <p:sldId id="280" r:id="rId47"/>
    <p:sldId id="281" r:id="rId48"/>
    <p:sldId id="282" r:id="rId49"/>
    <p:sldId id="283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6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07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56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23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47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43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72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30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53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16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92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3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4AE96-46CD-4A05-AC75-4F5EFA2E84F5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D85EB-E6DA-4CC1-A6EF-93DD912AA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56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2" y="10002"/>
            <a:ext cx="9168054" cy="565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8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2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"/>
            <a:ext cx="9142063" cy="68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0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445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2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683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3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" y="14276"/>
            <a:ext cx="8862376" cy="684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67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99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2"/>
            <a:ext cx="6315524" cy="685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45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0"/>
            <a:ext cx="821964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04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" y="0"/>
            <a:ext cx="848462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73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6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8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5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" y="25565"/>
            <a:ext cx="9109913" cy="68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54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92"/>
            <a:ext cx="2888391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9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52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4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98" y="1600200"/>
            <a:ext cx="34968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48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4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34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997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28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8"/>
            <a:ext cx="9138520" cy="456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50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" y="11537"/>
            <a:ext cx="9177662" cy="651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47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0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65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" y="15480"/>
            <a:ext cx="9118775" cy="64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70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70"/>
            <a:ext cx="9091524" cy="606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789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1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" y="12741"/>
            <a:ext cx="8377142" cy="69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0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82"/>
            <a:ext cx="8802859" cy="68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527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13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88"/>
            <a:ext cx="9202693" cy="48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14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3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509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6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0"/>
            <a:ext cx="8673964" cy="693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341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14"/>
            <a:ext cx="9138528" cy="54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8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3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0"/>
            <a:ext cx="8039964" cy="683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19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" y="28305"/>
            <a:ext cx="8484093" cy="682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123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0"/>
            <a:ext cx="9100559" cy="682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41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0682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344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030"/>
            <a:ext cx="9244483" cy="69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3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1"/>
            <a:ext cx="9200616" cy="684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063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7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" y="27100"/>
            <a:ext cx="9212700" cy="649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426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606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26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2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44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4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792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" y="0"/>
            <a:ext cx="6654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794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0834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522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5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" y="0"/>
            <a:ext cx="85724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512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7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973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273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" y="5396"/>
            <a:ext cx="8069626" cy="685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655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0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65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" y="15480"/>
            <a:ext cx="9118775" cy="64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684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1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" y="12741"/>
            <a:ext cx="8377142" cy="69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15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" y="0"/>
            <a:ext cx="9242667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9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8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" y="0"/>
            <a:ext cx="912067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8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7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85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Presentazione su schermo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2019-01-25T14:27:12Z</dcterms:created>
  <dcterms:modified xsi:type="dcterms:W3CDTF">2019-01-25T15:05:20Z</dcterms:modified>
</cp:coreProperties>
</file>