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1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9894-D8D9-4AA4-A715-51500C8203CD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DC9-245A-4942-98B5-CEC072A51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34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9894-D8D9-4AA4-A715-51500C8203CD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DC9-245A-4942-98B5-CEC072A51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10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9894-D8D9-4AA4-A715-51500C8203CD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DC9-245A-4942-98B5-CEC072A51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48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9894-D8D9-4AA4-A715-51500C8203CD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DC9-245A-4942-98B5-CEC072A51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15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9894-D8D9-4AA4-A715-51500C8203CD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DC9-245A-4942-98B5-CEC072A51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48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9894-D8D9-4AA4-A715-51500C8203CD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DC9-245A-4942-98B5-CEC072A51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16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9894-D8D9-4AA4-A715-51500C8203CD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DC9-245A-4942-98B5-CEC072A51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32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9894-D8D9-4AA4-A715-51500C8203CD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DC9-245A-4942-98B5-CEC072A51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44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9894-D8D9-4AA4-A715-51500C8203CD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DC9-245A-4942-98B5-CEC072A51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80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9894-D8D9-4AA4-A715-51500C8203CD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DC9-245A-4942-98B5-CEC072A51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00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9894-D8D9-4AA4-A715-51500C8203CD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DC9-245A-4942-98B5-CEC072A51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30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F9894-D8D9-4AA4-A715-51500C8203CD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01DC9-245A-4942-98B5-CEC072A51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31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012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72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" y="0"/>
            <a:ext cx="9215012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513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" y="1742"/>
            <a:ext cx="9282807" cy="50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16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Giustiniano I e il suo seguito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22"/>
            <a:ext cx="9173126" cy="611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896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" y="0"/>
            <a:ext cx="9215012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83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Teodora e la sua corte.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09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4495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84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4495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76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012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32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15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Marco (dettaglio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" y="0"/>
            <a:ext cx="44375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367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Presentazione su schermo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Giustiniano I e il suo seguito</vt:lpstr>
      <vt:lpstr>Presentazione standard di PowerPoint</vt:lpstr>
      <vt:lpstr>Teodora e la sua corte.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San Marco (dettaglio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2019-01-24T13:07:02Z</dcterms:created>
  <dcterms:modified xsi:type="dcterms:W3CDTF">2019-01-24T13:07:54Z</dcterms:modified>
</cp:coreProperties>
</file>