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311" r:id="rId4"/>
    <p:sldId id="313" r:id="rId5"/>
    <p:sldId id="257" r:id="rId6"/>
    <p:sldId id="312" r:id="rId7"/>
    <p:sldId id="264" r:id="rId8"/>
    <p:sldId id="258" r:id="rId9"/>
    <p:sldId id="259" r:id="rId10"/>
    <p:sldId id="265" r:id="rId11"/>
    <p:sldId id="290" r:id="rId12"/>
    <p:sldId id="293" r:id="rId13"/>
    <p:sldId id="292" r:id="rId14"/>
    <p:sldId id="301" r:id="rId15"/>
    <p:sldId id="314" r:id="rId16"/>
    <p:sldId id="315" r:id="rId17"/>
    <p:sldId id="300" r:id="rId18"/>
    <p:sldId id="294" r:id="rId19"/>
    <p:sldId id="298" r:id="rId20"/>
    <p:sldId id="260" r:id="rId21"/>
    <p:sldId id="287" r:id="rId22"/>
    <p:sldId id="288" r:id="rId23"/>
    <p:sldId id="302" r:id="rId24"/>
    <p:sldId id="277" r:id="rId25"/>
    <p:sldId id="261" r:id="rId26"/>
    <p:sldId id="266" r:id="rId27"/>
    <p:sldId id="263" r:id="rId28"/>
    <p:sldId id="316" r:id="rId29"/>
    <p:sldId id="317" r:id="rId30"/>
    <p:sldId id="276" r:id="rId31"/>
    <p:sldId id="303" r:id="rId32"/>
    <p:sldId id="262" r:id="rId33"/>
    <p:sldId id="274" r:id="rId34"/>
    <p:sldId id="304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31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1B10-E4E2-4DC5-9810-170FD5107C67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3936-7AC2-4043-A1B4-9F669E275D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98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1B10-E4E2-4DC5-9810-170FD5107C67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3936-7AC2-4043-A1B4-9F669E275D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50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1B10-E4E2-4DC5-9810-170FD5107C67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3936-7AC2-4043-A1B4-9F669E275D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88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1B10-E4E2-4DC5-9810-170FD5107C67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3936-7AC2-4043-A1B4-9F669E275D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762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1B10-E4E2-4DC5-9810-170FD5107C67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3936-7AC2-4043-A1B4-9F669E275D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847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1B10-E4E2-4DC5-9810-170FD5107C67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3936-7AC2-4043-A1B4-9F669E275D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754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1B10-E4E2-4DC5-9810-170FD5107C67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3936-7AC2-4043-A1B4-9F669E275D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40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1B10-E4E2-4DC5-9810-170FD5107C67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3936-7AC2-4043-A1B4-9F669E275D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04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1B10-E4E2-4DC5-9810-170FD5107C67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3936-7AC2-4043-A1B4-9F669E275D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65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1B10-E4E2-4DC5-9810-170FD5107C67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3936-7AC2-4043-A1B4-9F669E275D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1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1B10-E4E2-4DC5-9810-170FD5107C67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3936-7AC2-4043-A1B4-9F669E275D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73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F1B10-E4E2-4DC5-9810-170FD5107C67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E3936-7AC2-4043-A1B4-9F669E275D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44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" y="0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79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181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202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048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783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it-IT" sz="2400" dirty="0" smtClean="0"/>
              <a:t>La Basilica di San Vitale è nota per la bellezza dei suoi mosaici bizantini, che attraggono lo sguardo verso l’alto</a:t>
            </a:r>
            <a:endParaRPr lang="it-IT" sz="24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" y="0"/>
            <a:ext cx="91640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065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" y="0"/>
            <a:ext cx="9285988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511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20450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289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622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767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202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642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Interno della cupola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i="0" u="none" strike="noStrike" dirty="0" smtClean="0">
                <a:solidFill>
                  <a:srgbClr val="222222"/>
                </a:solidFill>
                <a:effectLst/>
                <a:latin typeface="Arial"/>
              </a:rPr>
              <a:t>Scorcio dell'interno con le esedre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925780" y="3244334"/>
            <a:ext cx="3292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Scorcio dell'interno con le esedre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0" y="-17348"/>
            <a:ext cx="8546619" cy="640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632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973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" y="1742"/>
            <a:ext cx="9211943" cy="522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31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labirinto della Basilica di San Vitale simboleggia il percorso verso la purificazione</a:t>
            </a:r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2" y="0"/>
            <a:ext cx="9171917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891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954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Giustiniano I e il suo seguito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22"/>
            <a:ext cx="9173126" cy="611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578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075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Teodora e la sua corte.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822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666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851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837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971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065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Marco (dettaglio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" y="0"/>
            <a:ext cx="44375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996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123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" y="1742"/>
            <a:ext cx="9282807" cy="508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639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" y="15188"/>
            <a:ext cx="9126759" cy="499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03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" y="0"/>
            <a:ext cx="91596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546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799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8" y="0"/>
            <a:ext cx="59556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500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mosaici dell'abside e del presbiterio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" y="0"/>
            <a:ext cx="9182365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568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Scorcio dell'interno con le esedre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49391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31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74</Words>
  <Application>Microsoft Office PowerPoint</Application>
  <PresentationFormat>Presentazione su schermo (4:3)</PresentationFormat>
  <Paragraphs>10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mosaici dell'abside e del presbiterio</vt:lpstr>
      <vt:lpstr>Scorcio dell'interno con le esedre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Basilica di San Vitale è nota per la bellezza dei suoi mosaici bizantini, che attraggono lo sguardo verso l’alto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Interno della cupola</vt:lpstr>
      <vt:lpstr>Presentazione standard di PowerPoint</vt:lpstr>
      <vt:lpstr>Presentazione standard di PowerPoint</vt:lpstr>
      <vt:lpstr>Il labirinto della Basilica di San Vitale simboleggia il percorso verso la purificazione</vt:lpstr>
      <vt:lpstr>Presentazione standard di PowerPoint</vt:lpstr>
      <vt:lpstr>Giustiniano I e il suo seguito</vt:lpstr>
      <vt:lpstr>Presentazione standard di PowerPoint</vt:lpstr>
      <vt:lpstr>Teodora e la sua corte.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San Marco (dettaglio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2019-01-23T14:38:21Z</dcterms:created>
  <dcterms:modified xsi:type="dcterms:W3CDTF">2019-01-23T21:29:19Z</dcterms:modified>
</cp:coreProperties>
</file>