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329" r:id="rId3"/>
    <p:sldId id="330" r:id="rId4"/>
    <p:sldId id="258" r:id="rId5"/>
    <p:sldId id="264" r:id="rId6"/>
    <p:sldId id="257" r:id="rId7"/>
    <p:sldId id="261" r:id="rId8"/>
    <p:sldId id="262" r:id="rId9"/>
    <p:sldId id="265" r:id="rId10"/>
    <p:sldId id="263" r:id="rId11"/>
    <p:sldId id="327" r:id="rId12"/>
    <p:sldId id="269" r:id="rId13"/>
    <p:sldId id="271" r:id="rId14"/>
    <p:sldId id="270" r:id="rId15"/>
    <p:sldId id="268" r:id="rId16"/>
    <p:sldId id="272" r:id="rId17"/>
    <p:sldId id="315" r:id="rId18"/>
    <p:sldId id="283" r:id="rId19"/>
    <p:sldId id="279" r:id="rId20"/>
    <p:sldId id="275" r:id="rId21"/>
    <p:sldId id="322" r:id="rId22"/>
    <p:sldId id="318" r:id="rId23"/>
    <p:sldId id="321" r:id="rId24"/>
    <p:sldId id="326" r:id="rId25"/>
    <p:sldId id="278" r:id="rId26"/>
    <p:sldId id="319" r:id="rId27"/>
    <p:sldId id="320" r:id="rId28"/>
    <p:sldId id="325" r:id="rId29"/>
    <p:sldId id="273" r:id="rId30"/>
    <p:sldId id="281" r:id="rId31"/>
    <p:sldId id="277" r:id="rId32"/>
    <p:sldId id="291" r:id="rId33"/>
    <p:sldId id="276" r:id="rId34"/>
    <p:sldId id="323" r:id="rId35"/>
    <p:sldId id="324" r:id="rId36"/>
    <p:sldId id="331" r:id="rId37"/>
    <p:sldId id="280" r:id="rId38"/>
    <p:sldId id="332" r:id="rId39"/>
    <p:sldId id="333" r:id="rId40"/>
    <p:sldId id="294" r:id="rId41"/>
    <p:sldId id="296" r:id="rId42"/>
    <p:sldId id="282" r:id="rId43"/>
    <p:sldId id="293" r:id="rId44"/>
    <p:sldId id="303" r:id="rId45"/>
    <p:sldId id="307" r:id="rId46"/>
    <p:sldId id="310" r:id="rId47"/>
    <p:sldId id="309" r:id="rId48"/>
    <p:sldId id="304" r:id="rId49"/>
    <p:sldId id="305" r:id="rId50"/>
    <p:sldId id="311" r:id="rId51"/>
    <p:sldId id="312" r:id="rId52"/>
    <p:sldId id="313" r:id="rId5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1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8460-5CBC-4249-8DB9-B17686BF0982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A789-0590-434E-B0C6-3219CEE4A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80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8460-5CBC-4249-8DB9-B17686BF0982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A789-0590-434E-B0C6-3219CEE4A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71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8460-5CBC-4249-8DB9-B17686BF0982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A789-0590-434E-B0C6-3219CEE4A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16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8460-5CBC-4249-8DB9-B17686BF0982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A789-0590-434E-B0C6-3219CEE4A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58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8460-5CBC-4249-8DB9-B17686BF0982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A789-0590-434E-B0C6-3219CEE4A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27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8460-5CBC-4249-8DB9-B17686BF0982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A789-0590-434E-B0C6-3219CEE4A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58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8460-5CBC-4249-8DB9-B17686BF0982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A789-0590-434E-B0C6-3219CEE4A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69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8460-5CBC-4249-8DB9-B17686BF0982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A789-0590-434E-B0C6-3219CEE4A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95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8460-5CBC-4249-8DB9-B17686BF0982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A789-0590-434E-B0C6-3219CEE4A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2227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8460-5CBC-4249-8DB9-B17686BF0982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A789-0590-434E-B0C6-3219CEE4A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31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8460-5CBC-4249-8DB9-B17686BF0982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A789-0590-434E-B0C6-3219CEE4A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71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B8460-5CBC-4249-8DB9-B17686BF0982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EA789-0590-434E-B0C6-3219CEE4A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82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8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" y="0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240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148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" y="0"/>
            <a:ext cx="9189883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79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" y="0"/>
            <a:ext cx="914909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7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6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513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74"/>
            <a:ext cx="9174836" cy="617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789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4581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858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" y="3902"/>
            <a:ext cx="8626439" cy="685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957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188"/>
            <a:ext cx="9210173" cy="614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835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374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188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" y="0"/>
            <a:ext cx="9355967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682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265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975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752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6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" y="0"/>
            <a:ext cx="920285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673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3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013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2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07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756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6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148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" y="11705"/>
            <a:ext cx="9128393" cy="684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58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2"/>
            <a:ext cx="9129838" cy="609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744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69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167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940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1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6845424" cy="68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373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" y="0"/>
            <a:ext cx="91316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175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5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9" y="0"/>
            <a:ext cx="5014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640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" y="0"/>
            <a:ext cx="53369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125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582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717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" y="0"/>
            <a:ext cx="51954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708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" y="0"/>
            <a:ext cx="69380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653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6"/>
            <a:ext cx="9134694" cy="68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812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" y="0"/>
            <a:ext cx="92768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964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3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92"/>
            <a:ext cx="9169455" cy="687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326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674"/>
            <a:ext cx="9132641" cy="60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856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8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891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" y="19962"/>
            <a:ext cx="4580822" cy="683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7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" y="0"/>
            <a:ext cx="51511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643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8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345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766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2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" y="0"/>
            <a:ext cx="921444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203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1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946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7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441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39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6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4355"/>
            <a:ext cx="6862355" cy="686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242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2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" y="3902"/>
            <a:ext cx="9138797" cy="685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483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9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" y="11250"/>
            <a:ext cx="9128999" cy="684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638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" y="0"/>
            <a:ext cx="92675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880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7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6" y="0"/>
            <a:ext cx="912853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2600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9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94"/>
            <a:ext cx="6831106" cy="68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442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" y="0"/>
            <a:ext cx="9269245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526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7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1" y="0"/>
            <a:ext cx="913548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111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1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430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019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9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63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30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9" y="0"/>
            <a:ext cx="915659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46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" y="0"/>
            <a:ext cx="915072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108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16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96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2862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Presentazione su schermo (4:3)</PresentationFormat>
  <Paragraphs>0</Paragraphs>
  <Slides>52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2019-01-24T20:07:39Z</dcterms:created>
  <dcterms:modified xsi:type="dcterms:W3CDTF">2019-01-24T20:33:18Z</dcterms:modified>
</cp:coreProperties>
</file>