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DA94-C1E7-42AA-8929-C697356B3058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8ABA-C220-4750-BE1C-9B8A8A43D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58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DA94-C1E7-42AA-8929-C697356B3058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8ABA-C220-4750-BE1C-9B8A8A43D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00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DA94-C1E7-42AA-8929-C697356B3058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8ABA-C220-4750-BE1C-9B8A8A43D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97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DA94-C1E7-42AA-8929-C697356B3058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8ABA-C220-4750-BE1C-9B8A8A43D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79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DA94-C1E7-42AA-8929-C697356B3058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8ABA-C220-4750-BE1C-9B8A8A43D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069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DA94-C1E7-42AA-8929-C697356B3058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8ABA-C220-4750-BE1C-9B8A8A43D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403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DA94-C1E7-42AA-8929-C697356B3058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8ABA-C220-4750-BE1C-9B8A8A43D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93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DA94-C1E7-42AA-8929-C697356B3058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8ABA-C220-4750-BE1C-9B8A8A43D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98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DA94-C1E7-42AA-8929-C697356B3058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8ABA-C220-4750-BE1C-9B8A8A43D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870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DA94-C1E7-42AA-8929-C697356B3058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8ABA-C220-4750-BE1C-9B8A8A43D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53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DA94-C1E7-42AA-8929-C697356B3058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8ABA-C220-4750-BE1C-9B8A8A43D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49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ADA94-C1E7-42AA-8929-C697356B3058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98ABA-C220-4750-BE1C-9B8A8A43D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090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860032" y="2130425"/>
            <a:ext cx="3888432" cy="1470025"/>
          </a:xfrm>
        </p:spPr>
        <p:txBody>
          <a:bodyPr>
            <a:normAutofit/>
          </a:bodyPr>
          <a:lstStyle/>
          <a:p>
            <a:r>
              <a:rPr lang="it-IT" sz="2000" dirty="0" smtClean="0"/>
              <a:t>Sotto le finestre </a:t>
            </a:r>
            <a:br>
              <a:rPr lang="it-IT" sz="2000" dirty="0" smtClean="0"/>
            </a:br>
            <a:r>
              <a:rPr lang="it-IT" sz="2000" dirty="0" smtClean="0"/>
              <a:t>della cupola dell’Ascensione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461230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471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88024" y="274638"/>
            <a:ext cx="3898776" cy="3658418"/>
          </a:xfrm>
        </p:spPr>
        <p:txBody>
          <a:bodyPr>
            <a:normAutofit/>
          </a:bodyPr>
          <a:lstStyle/>
          <a:p>
            <a:r>
              <a:rPr lang="it-IT" sz="2000" dirty="0" smtClean="0"/>
              <a:t>Sotto le finestre </a:t>
            </a:r>
            <a:br>
              <a:rPr lang="it-IT" sz="2000" dirty="0" smtClean="0"/>
            </a:br>
            <a:r>
              <a:rPr lang="it-IT" sz="2000" dirty="0" smtClean="0"/>
              <a:t>della cupola dell’Ascensione</a:t>
            </a:r>
            <a:endParaRPr lang="it-IT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03" y="0"/>
            <a:ext cx="451541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939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32040" y="274638"/>
            <a:ext cx="3754760" cy="4450506"/>
          </a:xfrm>
        </p:spPr>
        <p:txBody>
          <a:bodyPr>
            <a:normAutofit/>
          </a:bodyPr>
          <a:lstStyle/>
          <a:p>
            <a:r>
              <a:rPr lang="it-IT" sz="2000" dirty="0" smtClean="0"/>
              <a:t>Sotto le </a:t>
            </a:r>
            <a:r>
              <a:rPr lang="it-IT" sz="2000" smtClean="0"/>
              <a:t>finestre </a:t>
            </a:r>
            <a:br>
              <a:rPr lang="it-IT" sz="2000" smtClean="0"/>
            </a:br>
            <a:r>
              <a:rPr lang="it-IT" sz="2000" smtClean="0"/>
              <a:t>della </a:t>
            </a:r>
            <a:r>
              <a:rPr lang="it-IT" sz="2000" dirty="0" smtClean="0"/>
              <a:t>cupola dell’Ascensione</a:t>
            </a:r>
            <a:endParaRPr lang="it-IT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6"/>
            <a:ext cx="4453448" cy="6843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31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35896" y="274638"/>
            <a:ext cx="5050904" cy="5458618"/>
          </a:xfrm>
        </p:spPr>
        <p:txBody>
          <a:bodyPr>
            <a:normAutofit/>
          </a:bodyPr>
          <a:lstStyle/>
          <a:p>
            <a:r>
              <a:rPr lang="it-IT" sz="2000" dirty="0" smtClean="0"/>
              <a:t>Sotto le finestre della cupola dell’Ascensione</a:t>
            </a:r>
            <a:endParaRPr lang="it-IT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152" y="0"/>
            <a:ext cx="301019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2732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</Words>
  <Application>Microsoft Office PowerPoint</Application>
  <PresentationFormat>Presentazione su schermo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Sotto le finestre  della cupola dell’Ascensione</vt:lpstr>
      <vt:lpstr>Sotto le finestre  della cupola dell’Ascensione</vt:lpstr>
      <vt:lpstr>Sotto le finestre  della cupola dell’Ascensione</vt:lpstr>
      <vt:lpstr>Sotto le finestre della cupola dell’Ascensione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Sotto le finestre  della cupola dell’Ascensione</dc:title>
  <dc:creator>lenovo</dc:creator>
  <cp:lastModifiedBy>lenovo</cp:lastModifiedBy>
  <cp:revision>1</cp:revision>
  <dcterms:created xsi:type="dcterms:W3CDTF">2019-08-21T15:24:44Z</dcterms:created>
  <dcterms:modified xsi:type="dcterms:W3CDTF">2019-08-21T15:34:29Z</dcterms:modified>
</cp:coreProperties>
</file>