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8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028" autoAdjust="0"/>
  </p:normalViewPr>
  <p:slideViewPr>
    <p:cSldViewPr>
      <p:cViewPr varScale="1">
        <p:scale>
          <a:sx n="60" d="100"/>
          <a:sy n="60" d="100"/>
        </p:scale>
        <p:origin x="-3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702-66DC-4945-A5F4-8D4FA799C5C8}" type="datetimeFigureOut">
              <a:rPr lang="it-IT" smtClean="0"/>
              <a:t>18/08/2019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137-79E0-4627-9458-E44EEB29C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15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702-66DC-4945-A5F4-8D4FA799C5C8}" type="datetimeFigureOut">
              <a:rPr lang="it-IT" smtClean="0"/>
              <a:t>18/08/2019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137-79E0-4627-9458-E44EEB29C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19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702-66DC-4945-A5F4-8D4FA799C5C8}" type="datetimeFigureOut">
              <a:rPr lang="it-IT" smtClean="0"/>
              <a:t>18/08/2019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137-79E0-4627-9458-E44EEB29C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04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702-66DC-4945-A5F4-8D4FA799C5C8}" type="datetimeFigureOut">
              <a:rPr lang="it-IT" smtClean="0"/>
              <a:t>18/08/2019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137-79E0-4627-9458-E44EEB29C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20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702-66DC-4945-A5F4-8D4FA799C5C8}" type="datetimeFigureOut">
              <a:rPr lang="it-IT" smtClean="0"/>
              <a:t>18/08/2019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137-79E0-4627-9458-E44EEB29C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04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702-66DC-4945-A5F4-8D4FA799C5C8}" type="datetimeFigureOut">
              <a:rPr lang="it-IT" smtClean="0"/>
              <a:t>18/08/2019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137-79E0-4627-9458-E44EEB29C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36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702-66DC-4945-A5F4-8D4FA799C5C8}" type="datetimeFigureOut">
              <a:rPr lang="it-IT" smtClean="0"/>
              <a:t>18/08/2019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137-79E0-4627-9458-E44EEB29C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29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702-66DC-4945-A5F4-8D4FA799C5C8}" type="datetimeFigureOut">
              <a:rPr lang="it-IT" smtClean="0"/>
              <a:t>18/08/2019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137-79E0-4627-9458-E44EEB29C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37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702-66DC-4945-A5F4-8D4FA799C5C8}" type="datetimeFigureOut">
              <a:rPr lang="it-IT" smtClean="0"/>
              <a:t>18/08/2019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137-79E0-4627-9458-E44EEB29C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41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702-66DC-4945-A5F4-8D4FA799C5C8}" type="datetimeFigureOut">
              <a:rPr lang="it-IT" smtClean="0"/>
              <a:t>18/08/2019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137-79E0-4627-9458-E44EEB29C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76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E702-66DC-4945-A5F4-8D4FA799C5C8}" type="datetimeFigureOut">
              <a:rPr lang="it-IT" smtClean="0"/>
              <a:t>18/08/2019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137-79E0-4627-9458-E44EEB29C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97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E702-66DC-4945-A5F4-8D4FA799C5C8}" type="datetimeFigureOut">
              <a:rPr lang="it-IT" smtClean="0"/>
              <a:t>18/08/2019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0137-79E0-4627-9458-E44EEB29C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75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453336"/>
            <a:ext cx="77724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Metà ovest della volta, L’ultima cena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526"/>
            <a:ext cx="9244023" cy="586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25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77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15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8"/>
            <a:ext cx="6557977" cy="686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47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168352" cy="567464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bacio di Giuda</a:t>
            </a:r>
            <a:br>
              <a:rPr lang="it-IT" sz="2000" dirty="0" smtClean="0"/>
            </a:br>
            <a:r>
              <a:rPr lang="it-IT" sz="2000" dirty="0" smtClean="0"/>
              <a:t>« </a:t>
            </a:r>
            <a:r>
              <a:rPr lang="it-IT" sz="2000" i="1" dirty="0" err="1" smtClean="0"/>
              <a:t>Prodidit</a:t>
            </a:r>
            <a:r>
              <a:rPr lang="it-IT" sz="2000" i="1" dirty="0" smtClean="0"/>
              <a:t> hic </a:t>
            </a:r>
            <a:r>
              <a:rPr lang="it-IT" sz="2000" i="1" dirty="0" err="1" smtClean="0"/>
              <a:t>Christum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turbis</a:t>
            </a:r>
            <a:r>
              <a:rPr lang="it-IT" sz="2000" i="1" dirty="0" smtClean="0"/>
              <a:t> quasi  pace </a:t>
            </a:r>
            <a:r>
              <a:rPr lang="it-IT" sz="2000" i="1" dirty="0" err="1" smtClean="0"/>
              <a:t>magistrum</a:t>
            </a:r>
            <a:r>
              <a:rPr lang="it-IT" sz="2000" i="1" dirty="0" smtClean="0"/>
              <a:t>  «</a:t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dirty="0" smtClean="0"/>
              <a:t>Costui consegnò il Cristo, suo Maestro, alla folla, con un segno di pace.</a:t>
            </a:r>
            <a:endParaRPr lang="it-IT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0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5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528392" cy="574665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Condanna di Gesù.</a:t>
            </a:r>
            <a:br>
              <a:rPr lang="it-IT" sz="2000" dirty="0" smtClean="0"/>
            </a:br>
            <a:r>
              <a:rPr lang="it-IT" sz="2000" i="1" dirty="0" smtClean="0"/>
              <a:t>« </a:t>
            </a:r>
            <a:r>
              <a:rPr lang="it-IT" sz="2000" i="1" dirty="0" err="1" smtClean="0"/>
              <a:t>Sicut</a:t>
            </a:r>
            <a:r>
              <a:rPr lang="it-IT" sz="2000" i="1" dirty="0" smtClean="0"/>
              <a:t> agnus </a:t>
            </a:r>
            <a:r>
              <a:rPr lang="it-IT" sz="2000" i="1" dirty="0" err="1" smtClean="0"/>
              <a:t>mansuetus</a:t>
            </a:r>
            <a:r>
              <a:rPr lang="it-IT" sz="2000" i="1" dirty="0" smtClean="0"/>
              <a:t> ,</a:t>
            </a:r>
            <a:br>
              <a:rPr lang="it-IT" sz="2000" i="1" dirty="0" smtClean="0"/>
            </a:br>
            <a:r>
              <a:rPr lang="it-IT" sz="2000" i="1" dirty="0" smtClean="0"/>
              <a:t> qui </a:t>
            </a:r>
            <a:r>
              <a:rPr lang="it-IT" sz="2000" i="1" dirty="0" err="1" smtClean="0"/>
              <a:t>portatus</a:t>
            </a:r>
            <a:r>
              <a:rPr lang="it-IT" sz="2000" i="1" dirty="0" smtClean="0"/>
              <a:t> est  ad </a:t>
            </a:r>
            <a:r>
              <a:rPr lang="it-IT" sz="2000" i="1" dirty="0" err="1" smtClean="0"/>
              <a:t>victimam</a:t>
            </a:r>
            <a:r>
              <a:rPr lang="it-IT" sz="2000" i="1" dirty="0" smtClean="0"/>
              <a:t> «</a:t>
            </a:r>
            <a:br>
              <a:rPr lang="it-IT" sz="2000" i="1" dirty="0" smtClean="0"/>
            </a:br>
            <a:r>
              <a:rPr lang="it-IT" sz="2000" dirty="0" smtClean="0"/>
              <a:t>Come agnello </a:t>
            </a:r>
            <a:r>
              <a:rPr lang="it-IT" sz="2000" dirty="0" err="1" smtClean="0"/>
              <a:t>amnsueto</a:t>
            </a:r>
            <a:r>
              <a:rPr lang="it-IT" sz="2000" dirty="0" smtClean="0"/>
              <a:t> che è portato al macello.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> </a:t>
            </a:r>
            <a:r>
              <a:rPr lang="it-IT" sz="2000" i="1" dirty="0" smtClean="0"/>
              <a:t>« </a:t>
            </a:r>
            <a:r>
              <a:rPr lang="it-IT" sz="2000" i="1" dirty="0" err="1" smtClean="0"/>
              <a:t>Sicut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ovis</a:t>
            </a:r>
            <a:r>
              <a:rPr lang="it-IT" sz="2000" i="1" dirty="0" smtClean="0"/>
              <a:t> ad </a:t>
            </a:r>
            <a:r>
              <a:rPr lang="it-IT" sz="2000" i="1" dirty="0" err="1" smtClean="0"/>
              <a:t>occisionem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ducetur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sict</a:t>
            </a:r>
            <a:r>
              <a:rPr lang="it-IT" sz="2000" i="1" dirty="0" smtClean="0"/>
              <a:t> agnus </a:t>
            </a:r>
            <a:r>
              <a:rPr lang="it-IT" sz="2000" i="1" dirty="0" err="1" smtClean="0"/>
              <a:t>coram</a:t>
            </a:r>
            <a:r>
              <a:rPr lang="it-IT" sz="2000" i="1" dirty="0" smtClean="0"/>
              <a:t> fondente se </a:t>
            </a:r>
            <a:r>
              <a:rPr lang="it-IT" sz="2000" i="1" dirty="0" err="1" smtClean="0"/>
              <a:t>obmutescet</a:t>
            </a:r>
            <a:r>
              <a:rPr lang="it-IT" sz="2000" i="1" dirty="0" smtClean="0"/>
              <a:t> t non </a:t>
            </a:r>
            <a:r>
              <a:rPr lang="it-IT" sz="2000" i="1" dirty="0" err="1" smtClean="0"/>
              <a:t>aperiet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os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suum</a:t>
            </a:r>
            <a:r>
              <a:rPr lang="it-IT" sz="2000" i="1" dirty="0" smtClean="0"/>
              <a:t> «</a:t>
            </a:r>
            <a:br>
              <a:rPr lang="it-IT" sz="2000" i="1" dirty="0" smtClean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>Come pecora sarà portato </a:t>
            </a:r>
            <a:br>
              <a:rPr lang="it-IT" sz="2000" i="1" dirty="0" smtClean="0"/>
            </a:br>
            <a:r>
              <a:rPr lang="it-IT" sz="2000" i="1" dirty="0" smtClean="0"/>
              <a:t>a morte, </a:t>
            </a:r>
            <a:br>
              <a:rPr lang="it-IT" sz="2000" i="1" dirty="0" smtClean="0"/>
            </a:br>
            <a:r>
              <a:rPr lang="it-IT" sz="2000" i="1" dirty="0" smtClean="0"/>
              <a:t>come agnello ammutolirà </a:t>
            </a:r>
            <a:br>
              <a:rPr lang="it-IT" sz="2000" i="1" dirty="0" smtClean="0"/>
            </a:br>
            <a:r>
              <a:rPr lang="it-IT" sz="2000" i="1" dirty="0" smtClean="0"/>
              <a:t>di fronte al tosatore </a:t>
            </a:r>
            <a:br>
              <a:rPr lang="it-IT" sz="2000" i="1" dirty="0" smtClean="0"/>
            </a:br>
            <a:r>
              <a:rPr lang="it-IT" sz="2000" i="1" dirty="0" smtClean="0"/>
              <a:t>e non aprirà la sua bocca.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44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02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139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56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6"/>
            <a:ext cx="5748996" cy="686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2191147" cy="687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3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La lavanda dei piedi.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7"/>
            <a:ext cx="9184822" cy="60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584450"/>
            <a:ext cx="25527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2120" cy="689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11"/>
            <a:ext cx="5660345" cy="685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5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0" y="-106251"/>
            <a:ext cx="5559954" cy="686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03" y="-32813"/>
            <a:ext cx="5304337" cy="67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2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941168"/>
            <a:ext cx="9144000" cy="191683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L’orazione </a:t>
            </a:r>
            <a:r>
              <a:rPr lang="it-IT" sz="2000" dirty="0" smtClean="0"/>
              <a:t>nell’orto. </a:t>
            </a:r>
            <a:br>
              <a:rPr lang="it-IT" sz="2000" dirty="0" smtClean="0"/>
            </a:br>
            <a:r>
              <a:rPr lang="it-IT" sz="2000" dirty="0" smtClean="0"/>
              <a:t>« </a:t>
            </a:r>
            <a:r>
              <a:rPr lang="it-IT" sz="2000" i="1" dirty="0" err="1" smtClean="0"/>
              <a:t>Dummodo</a:t>
            </a:r>
            <a:r>
              <a:rPr lang="it-IT" sz="2000" i="1" dirty="0" smtClean="0"/>
              <a:t> </a:t>
            </a:r>
            <a:r>
              <a:rPr lang="it-IT" sz="2000" i="1" dirty="0" smtClean="0"/>
              <a:t>Rex orata </a:t>
            </a:r>
            <a:r>
              <a:rPr lang="it-IT" sz="2000" i="1" dirty="0" err="1" smtClean="0"/>
              <a:t>supplex</a:t>
            </a:r>
            <a:r>
              <a:rPr lang="it-IT" sz="2000" i="1" dirty="0" smtClean="0"/>
              <a:t> sua turba </a:t>
            </a:r>
            <a:r>
              <a:rPr lang="it-IT" sz="2000" i="1" dirty="0" err="1" smtClean="0"/>
              <a:t>soporat</a:t>
            </a:r>
            <a:r>
              <a:rPr lang="it-IT" sz="2000" i="1" dirty="0" smtClean="0"/>
              <a:t> ad </a:t>
            </a:r>
            <a:r>
              <a:rPr lang="it-IT" sz="2000" i="1" dirty="0" err="1" smtClean="0"/>
              <a:t>quos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mox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tendit</a:t>
            </a:r>
            <a:r>
              <a:rPr lang="it-IT" sz="2000" i="1" dirty="0" smtClean="0"/>
              <a:t>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>et </a:t>
            </a:r>
            <a:r>
              <a:rPr lang="it-IT" sz="2000" i="1" dirty="0" err="1" smtClean="0"/>
              <a:t>eos</a:t>
            </a:r>
            <a:r>
              <a:rPr lang="it-IT" sz="2000" i="1" dirty="0" smtClean="0"/>
              <a:t> super hoc </a:t>
            </a:r>
            <a:r>
              <a:rPr lang="it-IT" sz="2000" i="1" dirty="0" err="1" smtClean="0"/>
              <a:t>reprehendit</a:t>
            </a:r>
            <a:r>
              <a:rPr lang="it-IT" sz="2000" i="1" dirty="0" smtClean="0"/>
              <a:t> «. </a:t>
            </a:r>
            <a:br>
              <a:rPr lang="it-IT" sz="2000" i="1" dirty="0" smtClean="0"/>
            </a:br>
            <a:r>
              <a:rPr lang="it-IT" sz="2000" dirty="0" smtClean="0"/>
              <a:t>Mentre </a:t>
            </a:r>
            <a:r>
              <a:rPr lang="it-IT" sz="2000" dirty="0" smtClean="0"/>
              <a:t>i Re supplice prega, i suoi amici dormono.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Egli </a:t>
            </a:r>
            <a:r>
              <a:rPr lang="it-IT" sz="2000" dirty="0" smtClean="0"/>
              <a:t>si avvicina e li rimprovera di questo.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48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1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27407" cy="686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9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713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65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4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4" y="0"/>
            <a:ext cx="41287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020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23</Words>
  <Application>Microsoft Office PowerPoint</Application>
  <PresentationFormat>Presentazione su schermo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Metà ovest della volta, L’ultima cena</vt:lpstr>
      <vt:lpstr>La lavanda dei piedi.</vt:lpstr>
      <vt:lpstr>Presentazione standard di PowerPoint</vt:lpstr>
      <vt:lpstr>Presentazione standard di PowerPoint</vt:lpstr>
      <vt:lpstr>L’orazione nell’orto.  « Dummodo Rex orata supplex sua turba soporat ad quos mox tendit  et eos super hoc reprehendit «.  Mentre i Re supplice prega, i suoi amici dormono.  Egli si avvicina e li rimprovera di questo.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bacio di Giuda « Prodidit hic Christum turbis quasi  pace magistrum  «  Costui consegnò il Cristo, suo Maestro, alla folla, con un segno di pace.</vt:lpstr>
      <vt:lpstr>Condanna di Gesù. « Sicut agnus mansuetus ,  qui portatus est  ad victimam « Come agnello amnsueto che è portato al macello.   « Sicut ovis ad occisionem ducetur, sict agnus coram fondente se obmutescet t non aperiet os suum «  Come pecora sarà portato  a morte,  come agnello ammutolirà  di fronte al tosatore  e non aprirà la sua bocca.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Metà ovest della volta, L’ultima cena</dc:title>
  <dc:creator>lenovo</dc:creator>
  <cp:lastModifiedBy>lenovo</cp:lastModifiedBy>
  <cp:revision>9</cp:revision>
  <dcterms:created xsi:type="dcterms:W3CDTF">2019-08-17T08:20:45Z</dcterms:created>
  <dcterms:modified xsi:type="dcterms:W3CDTF">2019-08-18T15:04:39Z</dcterms:modified>
</cp:coreProperties>
</file>