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05" r:id="rId3"/>
    <p:sldId id="306" r:id="rId4"/>
    <p:sldId id="257" r:id="rId5"/>
    <p:sldId id="258" r:id="rId6"/>
    <p:sldId id="259" r:id="rId7"/>
    <p:sldId id="260" r:id="rId8"/>
    <p:sldId id="262" r:id="rId9"/>
    <p:sldId id="261" r:id="rId10"/>
    <p:sldId id="265" r:id="rId11"/>
    <p:sldId id="266" r:id="rId12"/>
    <p:sldId id="263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31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DB5FD-588B-4C9C-A343-9A49B57B864D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526FC-8B97-4297-A0B4-2CD4D80A77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68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526FC-8B97-4297-A0B4-2CD4D80A778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64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75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84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61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2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85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28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1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9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2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7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" y="6309320"/>
            <a:ext cx="9036495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vista dall'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460431" cy="63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4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di una strada del centro abitato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0444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fontana di Pirene a 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4151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e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483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5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37112"/>
            <a:ext cx="9144000" cy="24208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a Corinto,  peristilio con sei colonne interno ala cella, quindici colonne  sui lati lunghi, due celle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969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64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Tempio di Apollo a Corinti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" y="0"/>
            <a:ext cx="8663797" cy="64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5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5739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01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05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1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264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304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1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47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285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53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30089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06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0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116632"/>
            <a:ext cx="89090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9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9131385" cy="68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457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0"/>
            <a:ext cx="916294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680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68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181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3032"/>
            <a:ext cx="9139281" cy="623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9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8974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57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1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69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0"/>
            <a:ext cx="908314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69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63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4"/>
            <a:ext cx="9167819" cy="58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2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65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190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6"/>
            <a:ext cx="9233444" cy="63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977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" y="21987"/>
            <a:ext cx="9220738" cy="61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570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44642" cy="60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547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97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" y="0"/>
            <a:ext cx="9148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17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canale di Corinto, completato nel 1893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368" cy="63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20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823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0"/>
            <a:ext cx="91722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527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" y="25068"/>
            <a:ext cx="9085180" cy="59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608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731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943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365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599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0"/>
            <a:ext cx="914157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3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e </a:t>
            </a:r>
            <a:r>
              <a:rPr lang="it-IT" sz="2000" dirty="0" err="1" smtClean="0"/>
              <a:t>Acrocorinto</a:t>
            </a:r>
            <a:r>
              <a:rPr lang="it-IT" sz="2000" dirty="0" smtClean="0"/>
              <a:t> di Carl Anton Joseph </a:t>
            </a:r>
            <a:r>
              <a:rPr lang="it-IT" sz="2000" dirty="0" err="1" smtClean="0"/>
              <a:t>Rottmann</a:t>
            </a:r>
            <a:r>
              <a:rPr lang="it-IT" sz="2000" dirty="0" smtClean="0"/>
              <a:t>, 184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"/>
            <a:ext cx="8028384" cy="6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9061194" cy="6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Mappa dell'Antica Corinto. I colori rappresentano le diverse età dei monumenti: 1. tempio di Apollo - 2. tempio di Ottavia - 3. tempio C - 4. agorà/forum - 5. bema - 6. tempio di Ermes, Apollo, Poseidone e Eracle - 7. pantheon e tempio di Venus Fortuna - 8. stoa di nord-est - 9. stoa sud -10. </a:t>
            </a:r>
            <a:r>
              <a:rPr lang="it-IT" dirty="0" err="1" smtClean="0"/>
              <a:t>Bouleuterion</a:t>
            </a:r>
            <a:r>
              <a:rPr lang="it-IT" dirty="0" smtClean="0"/>
              <a:t> - 11. basilica sud - 12. basilica giuliana - 13. fontana di Pirene - 14. fontana di </a:t>
            </a:r>
            <a:r>
              <a:rPr lang="it-IT" dirty="0" err="1" smtClean="0"/>
              <a:t>Glauke</a:t>
            </a:r>
            <a:r>
              <a:rPr lang="it-IT" dirty="0" smtClean="0"/>
              <a:t> - 15. basilica della strada </a:t>
            </a:r>
            <a:r>
              <a:rPr lang="it-IT" dirty="0" err="1" smtClean="0"/>
              <a:t>Lechaion</a:t>
            </a:r>
            <a:r>
              <a:rPr lang="it-IT" dirty="0" smtClean="0"/>
              <a:t> - 16. teatro greco - 17. odeon - 18. agora nord - 19. mercato romano - 20. </a:t>
            </a:r>
            <a:r>
              <a:rPr lang="it-IT" dirty="0" err="1" smtClean="0"/>
              <a:t>peribolos</a:t>
            </a:r>
            <a:r>
              <a:rPr lang="it-IT" dirty="0" smtClean="0"/>
              <a:t> di Apollo - 21. strada </a:t>
            </a:r>
            <a:r>
              <a:rPr lang="it-IT" dirty="0" err="1" smtClean="0"/>
              <a:t>Lechaion</a:t>
            </a:r>
            <a:r>
              <a:rPr lang="it-IT" dirty="0" smtClean="0"/>
              <a:t> - 22. museo archeologico</a:t>
            </a:r>
          </a:p>
          <a:p>
            <a:r>
              <a:rPr lang="it-IT" dirty="0" smtClean="0"/>
              <a:t>Corinto antica si trova su un colle sopra la città nuova. Si chiama anche "Acropoli di </a:t>
            </a:r>
            <a:r>
              <a:rPr lang="it-IT" dirty="0" err="1" smtClean="0"/>
              <a:t>Acrocorinto</a:t>
            </a:r>
            <a:r>
              <a:rPr lang="it-IT" dirty="0" smtClean="0"/>
              <a:t>" per l'elevatezza del tempio principale dedicato a Apollo e il Museo archeologico dell'antica </a:t>
            </a:r>
            <a:r>
              <a:rPr lang="it-IT" dirty="0" err="1" smtClean="0"/>
              <a:t>Corint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4" y="6093296"/>
            <a:ext cx="913588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Piazza </a:t>
            </a:r>
            <a:r>
              <a:rPr lang="it-IT" sz="2000" dirty="0" smtClean="0"/>
              <a:t>Pegaso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Statua di , emblema della città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24746"/>
            <a:ext cx="9138522" cy="60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Pegaso, emblema della città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735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254</Words>
  <Application>Microsoft Office PowerPoint</Application>
  <PresentationFormat>Presentazione su schermo (4:3)</PresentationFormat>
  <Paragraphs>14</Paragraphs>
  <Slides>48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Corinto vista dall'Acrocorinto</vt:lpstr>
      <vt:lpstr>Presentazione standard di PowerPoint</vt:lpstr>
      <vt:lpstr>Presentazione standard di PowerPoint</vt:lpstr>
      <vt:lpstr>Il canale di Corinto, completato nel 1893</vt:lpstr>
      <vt:lpstr>Corinto e Acrocorinto di Carl Anton Joseph Rottmann, 184</vt:lpstr>
      <vt:lpstr>Presentazione standard di PowerPoint</vt:lpstr>
      <vt:lpstr>Presentazione standard di PowerPoint</vt:lpstr>
      <vt:lpstr>Corinto Piazza Pegaso</vt:lpstr>
      <vt:lpstr>Statua di Pegaso, emblema della città </vt:lpstr>
      <vt:lpstr>Resti di una strada del centro abitato</vt:lpstr>
      <vt:lpstr>La fontana di Pirene a Corinto</vt:lpstr>
      <vt:lpstr>Tempio di Apollo e Acrocorinto</vt:lpstr>
      <vt:lpstr>Tempio di Apollo a Corinto,  peristilio con sei colonne interno ala cella, quindici colonne  sui lati lunghi, due celle</vt:lpstr>
      <vt:lpstr>Tempio di Apollo a Corinti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Corinto vista dall'Acrocorinto</dc:title>
  <dc:creator>lenovo</dc:creator>
  <cp:lastModifiedBy>lenovo</cp:lastModifiedBy>
  <cp:revision>9</cp:revision>
  <dcterms:created xsi:type="dcterms:W3CDTF">2018-10-11T07:39:23Z</dcterms:created>
  <dcterms:modified xsi:type="dcterms:W3CDTF">2018-10-11T19:26:49Z</dcterms:modified>
</cp:coreProperties>
</file>