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3749-BA3F-42E5-836D-E982468513B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99F-BCB3-4109-9F70-062F8F515C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52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3749-BA3F-42E5-836D-E982468513B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99F-BCB3-4109-9F70-062F8F515C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10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3749-BA3F-42E5-836D-E982468513B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99F-BCB3-4109-9F70-062F8F515C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35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3749-BA3F-42E5-836D-E982468513B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99F-BCB3-4109-9F70-062F8F515C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21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3749-BA3F-42E5-836D-E982468513B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99F-BCB3-4109-9F70-062F8F515C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96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3749-BA3F-42E5-836D-E982468513B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99F-BCB3-4109-9F70-062F8F515C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63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3749-BA3F-42E5-836D-E982468513B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99F-BCB3-4109-9F70-062F8F515C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65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3749-BA3F-42E5-836D-E982468513B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99F-BCB3-4109-9F70-062F8F515C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79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3749-BA3F-42E5-836D-E982468513B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99F-BCB3-4109-9F70-062F8F515C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74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3749-BA3F-42E5-836D-E982468513B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99F-BCB3-4109-9F70-062F8F515C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25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B3749-BA3F-42E5-836D-E982468513B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99F-BCB3-4109-9F70-062F8F515C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27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3749-BA3F-42E5-836D-E982468513B5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6A99F-BCB3-4109-9F70-062F8F515C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83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64088" y="44624"/>
            <a:ext cx="3779912" cy="681337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Conquista romana del 168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</a:t>
            </a:r>
            <a:br>
              <a:rPr lang="it-IT" sz="2000" dirty="0" smtClean="0"/>
            </a:br>
            <a:r>
              <a:rPr lang="it-IT" sz="2000" dirty="0" smtClean="0"/>
              <a:t>Battaglia di Filippi , ottobre 42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 Arrivederci a Filippi.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08104" y="116632"/>
            <a:ext cx="3635896" cy="5522168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82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26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città di Filippi ebbe un notevole ruolo nei primi secoli del Cristianesimo; essa fu la prima città d'Europa ad essere evangelizzata da san Paolo, che alla comunità di Filippi indirizzò una delle sue epistole; anche sant'Ignazio di Antiochia e san Policarpo di Smirne indirizzarono alla chiesa locale alcuni dei loro </a:t>
            </a:r>
            <a:r>
              <a:rPr lang="it-IT" dirty="0" err="1" smtClean="0"/>
              <a:t>scritt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671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San Paolo giunse Filippi nel 49 o 50, </a:t>
            </a:r>
            <a:r>
              <a:rPr lang="it-IT" dirty="0" err="1" smtClean="0"/>
              <a:t>accompahnato</a:t>
            </a:r>
            <a:r>
              <a:rPr lang="it-IT" dirty="0" smtClean="0"/>
              <a:t> Da Luca, Sila e Timoteo.</a:t>
            </a:r>
          </a:p>
          <a:p>
            <a:r>
              <a:rPr lang="it-IT" dirty="0" smtClean="0"/>
              <a:t>L’Apostolo si rivolge alle donne, di sabato, in una riunione non sinagogale.</a:t>
            </a:r>
          </a:p>
          <a:p>
            <a:r>
              <a:rPr lang="it-IT" dirty="0" smtClean="0"/>
              <a:t>Tra queste donne, Lidia, commerciante di porpore, appartenente agli </a:t>
            </a:r>
            <a:r>
              <a:rPr lang="it-IT" i="1" dirty="0" smtClean="0"/>
              <a:t>adoratori di Dio, </a:t>
            </a:r>
          </a:p>
          <a:p>
            <a:r>
              <a:rPr lang="it-IT" dirty="0" smtClean="0"/>
              <a:t>ai </a:t>
            </a:r>
            <a:r>
              <a:rPr lang="it-IT" i="1" dirty="0" smtClean="0"/>
              <a:t>timorati di Dio.</a:t>
            </a:r>
          </a:p>
          <a:p>
            <a:r>
              <a:rPr lang="it-IT" dirty="0" smtClean="0"/>
              <a:t>Lidia si converte con tutta la sua famiglia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612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Rovine dell’antica Filippi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2354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12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Rovine della città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398933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32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 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Iscrizione del vescovo Porfirio nella Basilica di San Paolo 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2418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Resti della Basilica 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18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70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133</Words>
  <Application>Microsoft Office PowerPoint</Application>
  <PresentationFormat>Presentazione su schermo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Conquista romana del 168 av. Cr. Battaglia di Filippi , ottobre 42 av. Cr. Arrivederci a Filippi. </vt:lpstr>
      <vt:lpstr>Presentazione standard di PowerPoint</vt:lpstr>
      <vt:lpstr>Presentazione standard di PowerPoint</vt:lpstr>
      <vt:lpstr>Rovine dell’antica Filippi</vt:lpstr>
      <vt:lpstr>Rovine della città</vt:lpstr>
      <vt:lpstr>       Iscrizione del vescovo Porfirio nella Basilica di San Paolo      </vt:lpstr>
      <vt:lpstr>Resti della Basilica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Conquista romana del 168 av. Cr. Battaglia di Filipp</dc:title>
  <dc:creator>lenovo</dc:creator>
  <cp:lastModifiedBy>lenovo</cp:lastModifiedBy>
  <cp:revision>5</cp:revision>
  <dcterms:created xsi:type="dcterms:W3CDTF">2018-10-12T09:08:57Z</dcterms:created>
  <dcterms:modified xsi:type="dcterms:W3CDTF">2018-10-12T09:48:56Z</dcterms:modified>
</cp:coreProperties>
</file>