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2" r:id="rId6"/>
    <p:sldId id="263" r:id="rId7"/>
    <p:sldId id="265" r:id="rId8"/>
    <p:sldId id="306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5" r:id="rId17"/>
    <p:sldId id="287" r:id="rId18"/>
    <p:sldId id="278" r:id="rId19"/>
    <p:sldId id="272" r:id="rId20"/>
    <p:sldId id="274" r:id="rId21"/>
    <p:sldId id="288" r:id="rId22"/>
    <p:sldId id="289" r:id="rId23"/>
    <p:sldId id="273" r:id="rId24"/>
    <p:sldId id="286" r:id="rId25"/>
    <p:sldId id="276" r:id="rId26"/>
    <p:sldId id="277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93" r:id="rId35"/>
    <p:sldId id="290" r:id="rId36"/>
    <p:sldId id="291" r:id="rId37"/>
    <p:sldId id="294" r:id="rId38"/>
    <p:sldId id="295" r:id="rId39"/>
    <p:sldId id="296" r:id="rId40"/>
    <p:sldId id="292" r:id="rId41"/>
    <p:sldId id="300" r:id="rId42"/>
    <p:sldId id="301" r:id="rId43"/>
    <p:sldId id="302" r:id="rId44"/>
    <p:sldId id="303" r:id="rId45"/>
    <p:sldId id="297" r:id="rId46"/>
    <p:sldId id="299" r:id="rId47"/>
    <p:sldId id="304" r:id="rId48"/>
    <p:sldId id="298" r:id="rId49"/>
    <p:sldId id="305" r:id="rId5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9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62498-CFF4-491C-BEBD-152A91884482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E63CE-C607-4914-A66D-945DC95A9E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60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7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88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21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089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93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87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73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87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597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334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62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520F9-4151-48AD-BBDD-45258988E4D2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78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0"/>
            <a:ext cx="6400800" cy="6858000"/>
          </a:xfrm>
        </p:spPr>
        <p:txBody>
          <a:bodyPr/>
          <a:lstStyle/>
          <a:p>
            <a:r>
              <a:rPr lang="it-IT" b="1" dirty="0"/>
              <a:t>SAN PAOLO </a:t>
            </a:r>
          </a:p>
          <a:p>
            <a:r>
              <a:rPr lang="it-IT" b="1" dirty="0"/>
              <a:t>Primo VIAGGIO</a:t>
            </a:r>
          </a:p>
          <a:p>
            <a:r>
              <a:rPr lang="it-IT" b="1" dirty="0"/>
              <a:t>Anni 46-48</a:t>
            </a:r>
          </a:p>
          <a:p>
            <a:r>
              <a:rPr lang="it-IT" b="1" dirty="0"/>
              <a:t>Atti 13-14</a:t>
            </a:r>
          </a:p>
        </p:txBody>
      </p:sp>
    </p:spTree>
    <p:extLst>
      <p:ext uri="{BB962C8B-B14F-4D97-AF65-F5344CB8AC3E}">
        <p14:creationId xmlns:p14="http://schemas.microsoft.com/office/powerpoint/2010/main" val="3300786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i="1" dirty="0"/>
              <a:t>… </a:t>
            </a:r>
            <a:r>
              <a:rPr lang="it-IT" sz="2000" i="1" dirty="0"/>
              <a:t>salpati da </a:t>
            </a:r>
            <a:r>
              <a:rPr lang="it-IT" sz="2000" i="1" dirty="0" err="1"/>
              <a:t>Pafo</a:t>
            </a:r>
            <a:r>
              <a:rPr lang="it-IT" sz="2000" i="1" dirty="0"/>
              <a:t>, giunsero a </a:t>
            </a:r>
            <a:r>
              <a:rPr lang="it-IT" sz="2000" i="1" dirty="0" err="1"/>
              <a:t>Perge</a:t>
            </a:r>
            <a:r>
              <a:rPr lang="it-IT" sz="2000" i="1" dirty="0"/>
              <a:t> di </a:t>
            </a:r>
            <a:r>
              <a:rPr lang="it-IT" sz="2000" i="1" dirty="0" err="1"/>
              <a:t>Pisidia</a:t>
            </a:r>
            <a:r>
              <a:rPr lang="it-IT" sz="2000" i="1" dirty="0"/>
              <a:t>, in Asia Minore … </a:t>
            </a:r>
          </a:p>
          <a:p>
            <a:r>
              <a:rPr lang="it-IT" sz="2000" i="1" dirty="0"/>
              <a:t>…Giovanni-Marco si separò da loro e distacca da Paolo</a:t>
            </a:r>
          </a:p>
          <a:p>
            <a:r>
              <a:rPr lang="it-IT" sz="2000" i="1" dirty="0"/>
              <a:t>e ritornò a Gerusalemme…</a:t>
            </a:r>
          </a:p>
          <a:p>
            <a:r>
              <a:rPr lang="it-IT" sz="2000" i="1" dirty="0"/>
              <a:t>… da </a:t>
            </a:r>
            <a:r>
              <a:rPr lang="it-IT" sz="2000" i="1" dirty="0" err="1"/>
              <a:t>Perge</a:t>
            </a:r>
            <a:r>
              <a:rPr lang="it-IT" sz="2000" i="1" dirty="0"/>
              <a:t> giunsero ad Antiochia di </a:t>
            </a:r>
            <a:r>
              <a:rPr lang="it-IT" sz="2000" i="1" dirty="0" err="1"/>
              <a:t>Pisidia</a:t>
            </a:r>
            <a:r>
              <a:rPr lang="it-IT" sz="2000" i="1" dirty="0"/>
              <a:t> …</a:t>
            </a:r>
          </a:p>
          <a:p>
            <a:r>
              <a:rPr lang="it-IT" sz="2000" dirty="0"/>
              <a:t>Atti XIII, 13, 13—52</a:t>
            </a:r>
          </a:p>
          <a:p>
            <a:pPr lvl="1"/>
            <a:r>
              <a:rPr lang="it-IT" sz="2000" dirty="0"/>
              <a:t>Dopo una ventina di giorni, </a:t>
            </a:r>
            <a:r>
              <a:rPr lang="it-IT" sz="2000" dirty="0" err="1"/>
              <a:t>scac.iati</a:t>
            </a:r>
            <a:r>
              <a:rPr lang="it-IT" sz="2000" dirty="0"/>
              <a:t> dai notabili, andarono a Iconio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5888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/>
              <a:t>Perge</a:t>
            </a:r>
            <a:r>
              <a:rPr lang="it-IT" sz="2000" dirty="0"/>
              <a:t>: teatro, palestra, tempio di Artemide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" y="-99392"/>
            <a:ext cx="8736970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198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/>
              <a:t>Perge</a:t>
            </a:r>
            <a:r>
              <a:rPr lang="it-IT" sz="2000" dirty="0"/>
              <a:t>, Agorà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" y="0"/>
            <a:ext cx="8639433" cy="647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914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Archeologia in Panfilia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" y="0"/>
            <a:ext cx="8652958" cy="649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473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Antiochia di </a:t>
            </a:r>
            <a:r>
              <a:rPr lang="it-IT" sz="2000" dirty="0" err="1"/>
              <a:t>Pisidia</a:t>
            </a:r>
            <a:r>
              <a:rPr lang="it-IT" sz="2000" dirty="0"/>
              <a:t>, rovine della città antica, Via </a:t>
            </a:r>
            <a:r>
              <a:rPr lang="it-IT" sz="2000" dirty="0" err="1"/>
              <a:t>Sebaste</a:t>
            </a:r>
            <a:r>
              <a:rPr lang="it-IT" sz="2000" dirty="0"/>
              <a:t> per Antiochia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Antiochia di </a:t>
            </a:r>
            <a:r>
              <a:rPr lang="it-IT" dirty="0" err="1"/>
              <a:t>Pisidia</a:t>
            </a:r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64"/>
            <a:ext cx="8530740" cy="64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451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Autofit/>
          </a:bodyPr>
          <a:lstStyle/>
          <a:p>
            <a:r>
              <a:rPr lang="it-IT" sz="2000" dirty="0"/>
              <a:t>Antiochia di </a:t>
            </a:r>
            <a:r>
              <a:rPr lang="it-IT" sz="2000" dirty="0" err="1"/>
              <a:t>Pisidia</a:t>
            </a:r>
            <a:r>
              <a:rPr lang="it-IT" sz="2000" dirty="0"/>
              <a:t>, il teatro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8" y="-2528"/>
            <a:ext cx="9244526" cy="616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36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Antiochia di </a:t>
            </a:r>
            <a:r>
              <a:rPr lang="it-IT" sz="2000" dirty="0" err="1"/>
              <a:t>Pisidia</a:t>
            </a:r>
            <a:r>
              <a:rPr lang="it-IT" sz="2000" dirty="0"/>
              <a:t>, il Teatro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50843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536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Antiochia di </a:t>
            </a:r>
            <a:r>
              <a:rPr lang="it-IT" sz="2000" dirty="0" err="1"/>
              <a:t>Pisidia</a:t>
            </a:r>
            <a:r>
              <a:rPr lang="it-IT" sz="2000" dirty="0"/>
              <a:t>, il teatro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2" y="19270"/>
            <a:ext cx="8508436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759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Antiochia di </a:t>
            </a:r>
            <a:r>
              <a:rPr lang="it-IT" sz="2000" dirty="0" err="1"/>
              <a:t>Pisidia</a:t>
            </a:r>
            <a:r>
              <a:rPr lang="it-IT" sz="2000" dirty="0"/>
              <a:t>, il teatro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3133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907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Antiochia di </a:t>
            </a:r>
            <a:r>
              <a:rPr lang="it-IT" sz="2000" dirty="0" err="1"/>
              <a:t>Pisidia</a:t>
            </a:r>
            <a:r>
              <a:rPr lang="it-IT" sz="2000" dirty="0"/>
              <a:t>, Via </a:t>
            </a:r>
            <a:r>
              <a:rPr lang="it-IT" sz="2000" dirty="0" err="1"/>
              <a:t>Sebaste</a:t>
            </a:r>
            <a:r>
              <a:rPr lang="it-IT" sz="2000" dirty="0"/>
              <a:t>, costruita dai Romani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33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73"/>
            <a:ext cx="9189834" cy="689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359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Antiochia di </a:t>
            </a:r>
            <a:r>
              <a:rPr lang="it-IT" sz="2000" dirty="0" err="1"/>
              <a:t>Piidia</a:t>
            </a:r>
            <a:r>
              <a:rPr lang="it-IT" sz="2000" dirty="0"/>
              <a:t>, attraversata dalla Via </a:t>
            </a:r>
            <a:r>
              <a:rPr lang="it-IT" sz="2000" dirty="0" err="1"/>
              <a:t>Sebaste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" y="0"/>
            <a:ext cx="9143908" cy="609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791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597604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871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Antiochia di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Pisidia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, via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Sebaste</a:t>
            </a:r>
            <a:endParaRPr lang="it-IT" sz="2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156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474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Antiochia di </a:t>
            </a:r>
            <a:r>
              <a:rPr lang="it-IT" sz="2000" dirty="0" err="1"/>
              <a:t>Pisidia</a:t>
            </a:r>
            <a:r>
              <a:rPr lang="it-IT" sz="2000" dirty="0"/>
              <a:t>, Porta della città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571991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391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Antiochia di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Pisidia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, via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Sebaste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1" y="0"/>
            <a:ext cx="85084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981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Antiochia di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Pisidia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, via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Sebaste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9" y="0"/>
            <a:ext cx="8842842" cy="648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324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Antiochia di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Pisidia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, via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Sebaste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8" y="17039"/>
            <a:ext cx="8389923" cy="652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297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7546534" cy="516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135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417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838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Barnaba e Paolo inviati in missione in Antiochia</a:t>
            </a:r>
          </a:p>
          <a:p>
            <a:r>
              <a:rPr lang="it-IT" dirty="0"/>
              <a:t>Atti XIII, 1-3</a:t>
            </a:r>
          </a:p>
          <a:p>
            <a:r>
              <a:rPr lang="it-IT" dirty="0"/>
              <a:t> </a:t>
            </a:r>
            <a:r>
              <a:rPr lang="it-IT" i="1" dirty="0"/>
              <a:t>Riservate per me Barnaba e Saulo per l’opera alla quale li ho chiamati</a:t>
            </a:r>
            <a:r>
              <a:rPr lang="it-IT" dirty="0"/>
              <a:t>.</a:t>
            </a:r>
          </a:p>
          <a:p>
            <a:r>
              <a:rPr lang="it-IT" dirty="0" err="1"/>
              <a:t>Discero</a:t>
            </a:r>
            <a:r>
              <a:rPr lang="it-IT" dirty="0"/>
              <a:t> a Seleucia </a:t>
            </a:r>
          </a:p>
          <a:p>
            <a:r>
              <a:rPr lang="it-IT" dirty="0"/>
              <a:t>e di qui salparono per Cipro.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0085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" y="-7505"/>
            <a:ext cx="681620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9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9" y="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700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" y="9190"/>
            <a:ext cx="7622848" cy="572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683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" y="-5836"/>
            <a:ext cx="7899332" cy="789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681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95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233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2"/>
            <a:ext cx="9140650" cy="685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105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385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9227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43546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2540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9190"/>
            <a:ext cx="9270428" cy="399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18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Paolo e Barnaba giungono a Cipro, a Salamina. A loro si unisce come aiutante Giovanni.</a:t>
            </a:r>
          </a:p>
        </p:txBody>
      </p:sp>
    </p:spTree>
    <p:extLst>
      <p:ext uri="{BB962C8B-B14F-4D97-AF65-F5344CB8AC3E}">
        <p14:creationId xmlns:p14="http://schemas.microsoft.com/office/powerpoint/2010/main" val="860500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65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004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520"/>
            <a:ext cx="9151541" cy="60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948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528"/>
            <a:ext cx="6845471" cy="684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2195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571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025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" y="0"/>
            <a:ext cx="45674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5447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" y="0"/>
            <a:ext cx="9158556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91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888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0036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" y="-4198"/>
            <a:ext cx="9167032" cy="573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1883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6" y="2542"/>
            <a:ext cx="3862229" cy="685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648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3658418"/>
          </a:xfrm>
        </p:spPr>
        <p:txBody>
          <a:bodyPr>
            <a:normAutofit/>
          </a:bodyPr>
          <a:lstStyle/>
          <a:p>
            <a:r>
              <a:rPr lang="it-IT" sz="2000" dirty="0"/>
              <a:t>Cipro,</a:t>
            </a:r>
            <a:br>
              <a:rPr lang="it-IT" sz="2000" dirty="0"/>
            </a:br>
            <a:r>
              <a:rPr lang="it-IT" sz="2000" dirty="0"/>
              <a:t>Santuario di Apollo </a:t>
            </a:r>
            <a:r>
              <a:rPr lang="it-IT" sz="2000" dirty="0" err="1"/>
              <a:t>Hylates</a:t>
            </a:r>
            <a:r>
              <a:rPr lang="it-IT" sz="2000" dirty="0"/>
              <a:t>, </a:t>
            </a:r>
            <a:r>
              <a:rPr lang="it-IT" sz="2000" dirty="0" err="1"/>
              <a:t>Kourion</a:t>
            </a:r>
            <a:r>
              <a:rPr lang="it-IT" sz="2000" dirty="0"/>
              <a:t>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41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494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4653137"/>
            <a:ext cx="8229600" cy="2210870"/>
          </a:xfrm>
        </p:spPr>
        <p:txBody>
          <a:bodyPr>
            <a:normAutofit/>
          </a:bodyPr>
          <a:lstStyle/>
          <a:p>
            <a:r>
              <a:rPr lang="it-IT" sz="2000" i="1" dirty="0"/>
              <a:t>Giunti a Salamina, cominciarono ad annunciare la parola di </a:t>
            </a:r>
            <a:r>
              <a:rPr lang="it-IT" sz="2000" i="1" dirty="0" err="1"/>
              <a:t>di</a:t>
            </a:r>
            <a:r>
              <a:rPr lang="it-IT" sz="2000" i="1" dirty="0"/>
              <a:t> Dio.</a:t>
            </a:r>
            <a:br>
              <a:rPr lang="it-IT" sz="2000" i="1" dirty="0"/>
            </a:br>
            <a:br>
              <a:rPr lang="it-IT" sz="2000" i="1" dirty="0"/>
            </a:br>
            <a:r>
              <a:rPr lang="it-IT" sz="2000" i="1" dirty="0"/>
              <a:t>.. avendo con loro anche Giovanni.</a:t>
            </a:r>
            <a:br>
              <a:rPr lang="it-IT" sz="2000" i="1" dirty="0"/>
            </a:br>
            <a:br>
              <a:rPr lang="it-IT" sz="2000" i="1" dirty="0"/>
            </a:br>
            <a:r>
              <a:rPr lang="it-IT" sz="2000" dirty="0"/>
              <a:t>In Cipro esisteva un tempio ad Artemide.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19212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589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Da Salamina a </a:t>
            </a:r>
            <a:r>
              <a:rPr lang="it-IT" dirty="0" err="1"/>
              <a:t>Pafo</a:t>
            </a:r>
            <a:r>
              <a:rPr lang="it-IT" dirty="0"/>
              <a:t>, in Cipro: Mago Bar-</a:t>
            </a:r>
            <a:r>
              <a:rPr lang="it-IT" dirty="0" err="1"/>
              <a:t>Jesus</a:t>
            </a:r>
            <a:r>
              <a:rPr lang="it-IT" dirty="0"/>
              <a:t>, conversione del proconsole Sergio Paolo.</a:t>
            </a:r>
          </a:p>
          <a:p>
            <a:r>
              <a:rPr lang="it-IT" dirty="0"/>
              <a:t>Atti XIII, 6-12</a:t>
            </a:r>
          </a:p>
        </p:txBody>
      </p:sp>
    </p:spTree>
    <p:extLst>
      <p:ext uri="{BB962C8B-B14F-4D97-AF65-F5344CB8AC3E}">
        <p14:creationId xmlns:p14="http://schemas.microsoft.com/office/powerpoint/2010/main" val="379098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2E6250-634E-42D6-9CAA-3FCBCD23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1C2AF8-672E-488D-B9CB-0614CFE6D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i="1" dirty="0"/>
              <a:t>… attraversarono l’isola fino a </a:t>
            </a:r>
            <a:r>
              <a:rPr lang="it-IT" sz="2000" i="1" dirty="0" err="1"/>
              <a:t>Pafo</a:t>
            </a:r>
            <a:r>
              <a:rPr lang="it-IT" sz="2000" i="1" dirty="0"/>
              <a:t> e vi trovarono un mago …</a:t>
            </a:r>
          </a:p>
          <a:p>
            <a:r>
              <a:rPr lang="it-IT" sz="2000" i="1" dirty="0"/>
              <a:t>… sarai cieco per un  certo tempo …</a:t>
            </a:r>
          </a:p>
          <a:p>
            <a:r>
              <a:rPr lang="it-IT" sz="2000" i="1" dirty="0"/>
              <a:t>… il proconsole Sergio Paolo colpito dalla dottrina del &gt;Signore credette …</a:t>
            </a:r>
          </a:p>
        </p:txBody>
      </p:sp>
    </p:spTree>
    <p:extLst>
      <p:ext uri="{BB962C8B-B14F-4D97-AF65-F5344CB8AC3E}">
        <p14:creationId xmlns:p14="http://schemas.microsoft.com/office/powerpoint/2010/main" val="3051186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200" dirty="0"/>
              <a:t>Cipro</a:t>
            </a:r>
            <a:r>
              <a:rPr lang="it-IT" dirty="0"/>
              <a:t>, </a:t>
            </a:r>
            <a:r>
              <a:rPr lang="it-IT" sz="2200" dirty="0" err="1"/>
              <a:t>Pafo</a:t>
            </a:r>
            <a:r>
              <a:rPr lang="it-IT" sz="2200" dirty="0"/>
              <a:t>, </a:t>
            </a:r>
            <a:r>
              <a:rPr lang="en-US" sz="2200" dirty="0"/>
              <a:t>Apollo and </a:t>
            </a:r>
            <a:r>
              <a:rPr lang="en-US" sz="2200" dirty="0" err="1"/>
              <a:t>Marsyas</a:t>
            </a:r>
            <a:r>
              <a:rPr lang="en-US" sz="2200" dirty="0"/>
              <a:t>. House of </a:t>
            </a:r>
            <a:r>
              <a:rPr lang="en-US" sz="2200" dirty="0" err="1"/>
              <a:t>Aion</a:t>
            </a:r>
            <a:r>
              <a:rPr lang="en-US" sz="2200" dirty="0"/>
              <a:t> Mosaic, </a:t>
            </a:r>
            <a:r>
              <a:rPr lang="en-US" sz="2200" dirty="0" err="1"/>
              <a:t>Paphos</a:t>
            </a:r>
            <a:endParaRPr lang="it-IT" sz="2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" y="0"/>
            <a:ext cx="860444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9249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</Words>
  <Application>Microsoft Office PowerPoint</Application>
  <PresentationFormat>Presentazione su schermo (4:3)</PresentationFormat>
  <Paragraphs>40</Paragraphs>
  <Slides>49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2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Cipro, Santuario di Apollo Hylates, Kourion.</vt:lpstr>
      <vt:lpstr>Giunti a Salamina, cominciarono ad annunciare la parola di di Dio.  .. avendo con loro anche Giovanni.  In Cipro esisteva un tempio ad Artemide.</vt:lpstr>
      <vt:lpstr>Presentazione standard di PowerPoint</vt:lpstr>
      <vt:lpstr>Presentazione standard di PowerPoint</vt:lpstr>
      <vt:lpstr>Cipro, Pafo, Apollo and Marsyas. House of Aion Mosaic, Paphos</vt:lpstr>
      <vt:lpstr>Presentazione standard di PowerPoint</vt:lpstr>
      <vt:lpstr>Perge: teatro, palestra, tempio di Artemide </vt:lpstr>
      <vt:lpstr>Perge, Agorà</vt:lpstr>
      <vt:lpstr>Archeologia in Panfilia</vt:lpstr>
      <vt:lpstr>Antiochia di Pisidia, rovine della città antica, Via Sebaste per Antiochia</vt:lpstr>
      <vt:lpstr>Antiochia di Pisidia, il teatro</vt:lpstr>
      <vt:lpstr>Antiochia di Pisidia, il Teatro</vt:lpstr>
      <vt:lpstr>Antiochia di Pisidia, il teatro</vt:lpstr>
      <vt:lpstr>Antiochia di Pisidia, il teatro</vt:lpstr>
      <vt:lpstr>Antiochia di Pisidia, Via Sebaste, costruita dai Romani</vt:lpstr>
      <vt:lpstr>Antiochia di Piidia, attraversata dalla Via Sebaste</vt:lpstr>
      <vt:lpstr>Presentazione standard di PowerPoint</vt:lpstr>
      <vt:lpstr>Antiochia di Pisidia, via Sebaste</vt:lpstr>
      <vt:lpstr>Antiochia di Pisidia, Porta della città</vt:lpstr>
      <vt:lpstr>Antiochia di Pisidia, via Sebaste</vt:lpstr>
      <vt:lpstr>Antiochia di Pisidia, via Sebaste</vt:lpstr>
      <vt:lpstr>Antiochia di Pisidia, via Sebaste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Secondo Brunelli</cp:lastModifiedBy>
  <cp:revision>13</cp:revision>
  <dcterms:created xsi:type="dcterms:W3CDTF">2018-10-15T07:58:01Z</dcterms:created>
  <dcterms:modified xsi:type="dcterms:W3CDTF">2021-09-15T21:09:03Z</dcterms:modified>
</cp:coreProperties>
</file>