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8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336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536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45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86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070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95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92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372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92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49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98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DBA16-0C54-4C84-ACE0-D92CC4A7EB92}" type="datetimeFigureOut">
              <a:rPr lang="it-IT" smtClean="0"/>
              <a:t>12/10/2018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1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237312"/>
            <a:ext cx="77724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Percorso della via </a:t>
            </a:r>
            <a:r>
              <a:rPr lang="it-IT" sz="2000" dirty="0" err="1" smtClean="0"/>
              <a:t>Egnatia</a:t>
            </a:r>
            <a:r>
              <a:rPr lang="it-IT" sz="2000" dirty="0" smtClean="0"/>
              <a:t>, lungo la quale si trovava Tessalonica.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" y="0"/>
            <a:ext cx="9172033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033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Iscrizione alla base di una statua del II secolo a.C. nei pressi dell'agorà, che doveva appartenere alla famiglia reale di Alessandro il Grande la cui scritta era </a:t>
            </a:r>
            <a:r>
              <a:rPr lang="it-IT" sz="2000" dirty="0" err="1" smtClean="0"/>
              <a:t>ΘΕΣΣΑΛΟΝΙΚΗΝ</a:t>
            </a:r>
            <a:r>
              <a:rPr lang="it-IT" sz="2000" dirty="0" smtClean="0"/>
              <a:t> </a:t>
            </a:r>
            <a:r>
              <a:rPr lang="it-IT" sz="2000" dirty="0" err="1" smtClean="0"/>
              <a:t>ΦΙΛΙΠΠΟΥ</a:t>
            </a:r>
            <a:r>
              <a:rPr lang="it-IT" sz="2000" dirty="0" smtClean="0"/>
              <a:t> </a:t>
            </a:r>
            <a:r>
              <a:rPr lang="it-IT" sz="2000" dirty="0" err="1" smtClean="0"/>
              <a:t>ΒΑΣΙΛΙΣΣΑΝ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67913" cy="629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046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Statua di Ottaviano Augusto, oggi presso il Museo archeologico di Salonicco.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" y="24278"/>
            <a:ext cx="5125291" cy="683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471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Odéon</a:t>
            </a:r>
            <a:r>
              <a:rPr lang="it-IT" sz="2000" dirty="0" smtClean="0"/>
              <a:t> a Tessalonica.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0444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774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Percorso della via </a:t>
            </a:r>
            <a:r>
              <a:rPr lang="it-IT" sz="2000" dirty="0" err="1" smtClean="0"/>
              <a:t>Egnatia</a:t>
            </a:r>
            <a:r>
              <a:rPr lang="it-IT" sz="2000" dirty="0" smtClean="0"/>
              <a:t>, lungo la quale si trovava Tessalonica.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1003"/>
            <a:ext cx="7230363" cy="655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20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</a:t>
            </a:r>
            <a:r>
              <a:rPr lang="it-IT" sz="2000" dirty="0" err="1" smtClean="0"/>
              <a:t>Laconicum</a:t>
            </a:r>
            <a:r>
              <a:rPr lang="it-IT" sz="2000" dirty="0" smtClean="0"/>
              <a:t> ovvero le terme ellenistiche di Tessalonica, uno dei pochi edifici noti di questo periodo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5964"/>
            <a:ext cx="9205251" cy="561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884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01" y="6453336"/>
            <a:ext cx="8685099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L'agorà nella parte est dove c'era la stoà.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74755" cy="650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943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Parte di un mosaico presso la stoa.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047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criptoportico dell'agorà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45"/>
            <a:ext cx="8560905" cy="64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27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criptoportico dell'agorà (2)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9"/>
            <a:ext cx="8585475" cy="643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093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Rovine dei negozi presso l'agorà.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Rovine dei negozi presso l'agorà.</a:t>
            </a:r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560"/>
            <a:ext cx="8532440" cy="639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88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Statua di Iside da Tessalonica.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25" y="0"/>
            <a:ext cx="37642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2114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136</Words>
  <Application>Microsoft Office PowerPoint</Application>
  <PresentationFormat>Presentazione su schermo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Percorso della via Egnatia, lungo la quale si trovava Tessalonica.</vt:lpstr>
      <vt:lpstr>Percorso della via Egnatia, lungo la quale si trovava Tessalonica.</vt:lpstr>
      <vt:lpstr>Il Laconicum ovvero le terme ellenistiche di Tessalonica, uno dei pochi edifici noti di questo periodo</vt:lpstr>
      <vt:lpstr>L'agorà nella parte est dove c'era la stoà.</vt:lpstr>
      <vt:lpstr>Parte di un mosaico presso la stoa.</vt:lpstr>
      <vt:lpstr>Il criptoportico dell'agorà</vt:lpstr>
      <vt:lpstr>Il criptoportico dell'agorà (2)</vt:lpstr>
      <vt:lpstr>Rovine dei negozi presso l'agorà.</vt:lpstr>
      <vt:lpstr>Statua di Iside da Tessalonica.</vt:lpstr>
      <vt:lpstr>Iscrizione alla base di una statua del II secolo a.C. nei pressi dell'agorà, che doveva appartenere alla famiglia reale di Alessandro il Grande la cui scritta era ΘΕΣΣΑΛΟΝΙΚΗΝ ΦΙΛΙΠΠΟΥ ΒΑΣΙΛΙΣΣΑΝ.</vt:lpstr>
      <vt:lpstr>Statua di Ottaviano Augusto, oggi presso il Museo archeologico di Salonicco.</vt:lpstr>
      <vt:lpstr>Odéon a Tessalonica.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Percorso della via Egnatia, lungo la quale si trovava Tessalonica.</dc:title>
  <dc:creator>lenovo</dc:creator>
  <cp:lastModifiedBy>lenovo</cp:lastModifiedBy>
  <cp:revision>4</cp:revision>
  <dcterms:created xsi:type="dcterms:W3CDTF">2018-10-12T20:20:40Z</dcterms:created>
  <dcterms:modified xsi:type="dcterms:W3CDTF">2018-10-12T21:04:10Z</dcterms:modified>
</cp:coreProperties>
</file>