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16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74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78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97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63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65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9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25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901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90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13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A1000-CD36-4C11-BA2C-67973C922C30}" type="datetimeFigureOut">
              <a:rPr lang="it-IT" smtClean="0"/>
              <a:t>22/01/2020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99AD-CD15-4CE0-A376-A39DD6891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57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Pictures\SAM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12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Pictures\SAM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" y="0"/>
            <a:ext cx="9400615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332656"/>
            <a:ext cx="36724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Unità dell’altare d’oro e del suo ciborio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27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7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255"/>
            <a:ext cx="7000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02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304"/>
            <a:ext cx="2664295" cy="676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8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Presentazione su schermo (4:3)</PresentationFormat>
  <Paragraphs>1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Unità dell’altare d’oro e del suo ciborio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2020-01-22T09:51:12Z</dcterms:created>
  <dcterms:modified xsi:type="dcterms:W3CDTF">2020-01-22T09:51:49Z</dcterms:modified>
</cp:coreProperties>
</file>