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57" r:id="rId4"/>
    <p:sldId id="258" r:id="rId5"/>
    <p:sldId id="259" r:id="rId6"/>
    <p:sldId id="260" r:id="rId7"/>
    <p:sldId id="261" r:id="rId8"/>
    <p:sldId id="270" r:id="rId9"/>
    <p:sldId id="268" r:id="rId10"/>
    <p:sldId id="264" r:id="rId11"/>
    <p:sldId id="269" r:id="rId12"/>
    <p:sldId id="262" r:id="rId13"/>
    <p:sldId id="263" r:id="rId14"/>
    <p:sldId id="265" r:id="rId15"/>
    <p:sldId id="271" r:id="rId16"/>
    <p:sldId id="272" r:id="rId1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59" autoAdjust="0"/>
    <p:restoredTop sz="86449" autoAdjust="0"/>
  </p:normalViewPr>
  <p:slideViewPr>
    <p:cSldViewPr>
      <p:cViewPr varScale="1">
        <p:scale>
          <a:sx n="40" d="100"/>
          <a:sy n="40" d="100"/>
        </p:scale>
        <p:origin x="-1116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B790-B741-460C-8955-17162EAEE9A6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2CE3-5E8E-49A9-8E9E-8AF25FC357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399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B790-B741-460C-8955-17162EAEE9A6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2CE3-5E8E-49A9-8E9E-8AF25FC357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090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B790-B741-460C-8955-17162EAEE9A6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2CE3-5E8E-49A9-8E9E-8AF25FC357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389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B790-B741-460C-8955-17162EAEE9A6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2CE3-5E8E-49A9-8E9E-8AF25FC357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28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B790-B741-460C-8955-17162EAEE9A6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2CE3-5E8E-49A9-8E9E-8AF25FC357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6673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B790-B741-460C-8955-17162EAEE9A6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2CE3-5E8E-49A9-8E9E-8AF25FC357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11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B790-B741-460C-8955-17162EAEE9A6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2CE3-5E8E-49A9-8E9E-8AF25FC357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40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B790-B741-460C-8955-17162EAEE9A6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2CE3-5E8E-49A9-8E9E-8AF25FC357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023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B790-B741-460C-8955-17162EAEE9A6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2CE3-5E8E-49A9-8E9E-8AF25FC357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97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B790-B741-460C-8955-17162EAEE9A6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2CE3-5E8E-49A9-8E9E-8AF25FC357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3378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6B790-B741-460C-8955-17162EAEE9A6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22CE3-5E8E-49A9-8E9E-8AF25FC357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975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6B790-B741-460C-8955-17162EAEE9A6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22CE3-5E8E-49A9-8E9E-8AF25FC357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86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Pictures\SAM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3127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11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8264" y="274638"/>
            <a:ext cx="2195736" cy="1143000"/>
          </a:xfrm>
        </p:spPr>
        <p:txBody>
          <a:bodyPr>
            <a:normAutofit/>
          </a:bodyPr>
          <a:lstStyle/>
          <a:p>
            <a:r>
              <a:rPr lang="it-IT" sz="2400" dirty="0" smtClean="0"/>
              <a:t>Fastigio orientale</a:t>
            </a:r>
            <a:endParaRPr lang="it-IT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" y="0"/>
            <a:ext cx="43299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24272"/>
            <a:ext cx="2466413" cy="6882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54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3314" name="Picture 2" descr="C:\Users\lenovo\Pictures\SAM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28"/>
            <a:ext cx="8621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50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Fatigio</a:t>
            </a:r>
            <a:r>
              <a:rPr lang="it-IT" sz="2000" dirty="0" smtClean="0"/>
              <a:t> </a:t>
            </a:r>
            <a:r>
              <a:rPr lang="it-IT" sz="2000" dirty="0" err="1" smtClean="0"/>
              <a:t>ocidentale</a:t>
            </a:r>
            <a:r>
              <a:rPr lang="it-IT" sz="2000" dirty="0" smtClean="0"/>
              <a:t>, Gesù con </a:t>
            </a:r>
            <a:r>
              <a:rPr lang="it-IT" sz="2000" dirty="0" err="1" smtClean="0"/>
              <a:t>pietro</a:t>
            </a:r>
            <a:r>
              <a:rPr lang="it-IT" sz="2000" dirty="0" smtClean="0"/>
              <a:t> e Paolo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442"/>
            <a:ext cx="7380312" cy="639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44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Fastigiomeridionale</a:t>
            </a:r>
            <a:r>
              <a:rPr lang="it-IT" sz="2000" dirty="0" smtClean="0"/>
              <a:t>, 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29344"/>
            <a:ext cx="7360163" cy="647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1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Fastigio settentrionale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5" y="7573"/>
            <a:ext cx="900967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44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6165304"/>
            <a:ext cx="6400800" cy="692696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Basiica</a:t>
            </a:r>
            <a:r>
              <a:rPr lang="it-IT" sz="2000" dirty="0" smtClean="0"/>
              <a:t> di S. Ambrogio, </a:t>
            </a:r>
            <a:r>
              <a:rPr lang="it-IT" sz="2000" smtClean="0"/>
              <a:t>mosaico dell’abside</a:t>
            </a:r>
            <a:endParaRPr lang="it-IT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07" y="11306"/>
            <a:ext cx="9162207" cy="437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90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423448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Mosaico absidale, </a:t>
            </a:r>
            <a:br>
              <a:rPr lang="it-IT" sz="2000" dirty="0" smtClean="0"/>
            </a:br>
            <a:r>
              <a:rPr lang="it-IT" sz="2000" dirty="0" smtClean="0"/>
              <a:t>S. Ambrogio </a:t>
            </a:r>
            <a:br>
              <a:rPr lang="it-IT" sz="2000" dirty="0" smtClean="0"/>
            </a:br>
            <a:r>
              <a:rPr lang="it-IT" sz="2000" dirty="0" smtClean="0"/>
              <a:t>mentre presiede all’Eucarestia nella città di </a:t>
            </a:r>
            <a:r>
              <a:rPr lang="it-IT" sz="2000" dirty="0" err="1" smtClean="0"/>
              <a:t>Mlano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6" y="14702"/>
            <a:ext cx="4984407" cy="6843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51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Pictures\SAM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1" y="0"/>
            <a:ext cx="9400615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14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332656"/>
            <a:ext cx="367240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Unità dell’altare d’oro e del suo ciborio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6279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69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255"/>
            <a:ext cx="70000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66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304"/>
            <a:ext cx="2664295" cy="676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8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18" y="0"/>
            <a:ext cx="38042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5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33" y="0"/>
            <a:ext cx="397821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896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C:\Users\lenovo\Pictures\SAM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336" y="-171400"/>
            <a:ext cx="3228824" cy="728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13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C:\Users\lenovo\Pictures\SAM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20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32</Words>
  <Application>Microsoft Office PowerPoint</Application>
  <PresentationFormat>Presentazione su schermo (4:3)</PresentationFormat>
  <Paragraphs>7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Presentazione standard di PowerPoint</vt:lpstr>
      <vt:lpstr>Presentazione standard di PowerPoint</vt:lpstr>
      <vt:lpstr>Unità dell’altare d’oro e del suo ciborio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Fastigio orientale</vt:lpstr>
      <vt:lpstr>Presentazione standard di PowerPoint</vt:lpstr>
      <vt:lpstr>Fatigio ocidentale, Gesù con pietro e Paolo</vt:lpstr>
      <vt:lpstr>Fastigiomeridionale, </vt:lpstr>
      <vt:lpstr>Fastigio settentrionale</vt:lpstr>
      <vt:lpstr>Presentazione standard di PowerPoint</vt:lpstr>
      <vt:lpstr>Mosaico absidale,  S. Ambrogio  mentre presiede all’Eucarestia nella città di Mlano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10</cp:revision>
  <dcterms:created xsi:type="dcterms:W3CDTF">2020-01-09T20:13:19Z</dcterms:created>
  <dcterms:modified xsi:type="dcterms:W3CDTF">2020-01-12T16:02:45Z</dcterms:modified>
</cp:coreProperties>
</file>