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6" r:id="rId4"/>
    <p:sldId id="267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372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474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812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8694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0018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4326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5546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0085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46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034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911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93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A2DC-3B22-4552-88E0-787F9AA34B5A}" type="datetimeFigureOut">
              <a:rPr lang="it-IT" smtClean="0"/>
              <a:t>12/01/2020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93AAC-92E9-443F-8A82-CF5E4F767E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795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03315" y="6344654"/>
            <a:ext cx="77724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 San Materno </a:t>
            </a:r>
            <a:r>
              <a:rPr lang="it-IT" sz="2000" dirty="0" err="1" smtClean="0"/>
              <a:t>vscovo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77"/>
            <a:ext cx="9144000" cy="6197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71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49188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dirty="0" smtClean="0"/>
              <a:t>Santo clamidato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57689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92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smtClean="0"/>
              <a:t>Santo clamidato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4760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12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 particolare di un angelo</a:t>
            </a:r>
            <a:endParaRPr lang="it-IT" sz="2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668344" cy="6462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08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23928" y="274638"/>
            <a:ext cx="4762872" cy="409046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</a:t>
            </a:r>
            <a:r>
              <a:rPr lang="it-IT" sz="2000" dirty="0" err="1" smtClean="0"/>
              <a:t>settenrionale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un Angelo della liturgia celeste </a:t>
            </a:r>
            <a:br>
              <a:rPr lang="it-IT" sz="2000" dirty="0" smtClean="0"/>
            </a:br>
            <a:r>
              <a:rPr lang="it-IT" sz="2000" dirty="0" smtClean="0"/>
              <a:t>dopo che ha versato </a:t>
            </a:r>
            <a:br>
              <a:rPr lang="it-IT" sz="2000" dirty="0" smtClean="0"/>
            </a:br>
            <a:r>
              <a:rPr lang="it-IT" sz="2000" dirty="0" smtClean="0"/>
              <a:t>la sua fiala dell’ira di Dio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" y="0"/>
            <a:ext cx="3833462" cy="6968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1816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 in alto a sinistra lamina </a:t>
            </a:r>
            <a:r>
              <a:rPr lang="it-IT" sz="2000" dirty="0" err="1" smtClean="0"/>
              <a:t>chr</a:t>
            </a:r>
            <a:r>
              <a:rPr lang="it-IT" sz="2000" dirty="0" smtClean="0"/>
              <a:t> </a:t>
            </a:r>
            <a:r>
              <a:rPr lang="it-IT" sz="2000" smtClean="0"/>
              <a:t>ben attaccate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189342"/>
            <a:ext cx="3995936" cy="606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5148064" cy="6197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377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200" dirty="0" smtClean="0"/>
              <a:t>Lato settentrionale</a:t>
            </a:r>
            <a:r>
              <a:rPr lang="it-IT" sz="2200" smtClean="0"/>
              <a:t>, </a:t>
            </a:r>
            <a:br>
              <a:rPr lang="it-IT" sz="2200" smtClean="0"/>
            </a:br>
            <a:r>
              <a:rPr lang="it-IT" sz="2200" smtClean="0"/>
              <a:t>Croce </a:t>
            </a:r>
            <a:r>
              <a:rPr lang="it-IT" sz="2000" dirty="0" smtClean="0"/>
              <a:t>gemmata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2" y="0"/>
            <a:ext cx="496769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76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" y="11124"/>
            <a:ext cx="7737993" cy="639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681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668344" y="274638"/>
            <a:ext cx="1475656" cy="344239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 </a:t>
            </a:r>
            <a:br>
              <a:rPr lang="it-IT" sz="2000" dirty="0" smtClean="0"/>
            </a:br>
            <a:r>
              <a:rPr lang="it-IT" sz="2000" dirty="0" smtClean="0"/>
              <a:t>liturgia terrestre </a:t>
            </a:r>
            <a:br>
              <a:rPr lang="it-IT" sz="2000" dirty="0" smtClean="0"/>
            </a:br>
            <a:r>
              <a:rPr lang="it-IT" sz="2000" dirty="0" smtClean="0"/>
              <a:t>e celeste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1574169" cy="6986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108722"/>
            <a:ext cx="5474745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864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60232" y="274638"/>
            <a:ext cx="237626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Lato </a:t>
            </a:r>
            <a:r>
              <a:rPr lang="it-IT" sz="2000" dirty="0" err="1" smtClean="0"/>
              <a:t>settentrional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la chiesa di Milano nella </a:t>
            </a:r>
            <a:r>
              <a:rPr lang="it-IT" sz="2000" smtClean="0"/>
              <a:t>liturgia terrestre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25" y="-13704"/>
            <a:ext cx="6514881" cy="6871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785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30243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dirty="0"/>
              <a:t> </a:t>
            </a:r>
            <a:r>
              <a:rPr lang="it-IT" sz="2000" dirty="0" smtClean="0"/>
              <a:t>San Nabore martire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60391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4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313184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dirty="0" smtClean="0"/>
              <a:t>San Nazaro martire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79006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43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5362156" y="274638"/>
            <a:ext cx="37818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</a:t>
            </a:r>
            <a:r>
              <a:rPr lang="it-IT" sz="2000" dirty="0" err="1" smtClean="0"/>
              <a:t>settentrional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San Martino vescovo</a:t>
            </a:r>
            <a:endParaRPr lang="it-IT" sz="20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7"/>
            <a:ext cx="5362157" cy="685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contenuto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803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dirty="0" smtClean="0"/>
              <a:t>Santo clamidato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4"/>
            <a:ext cx="4879568" cy="709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004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Lato settentrionale,</a:t>
            </a:r>
            <a:br>
              <a:rPr lang="it-IT" sz="2000" dirty="0" smtClean="0"/>
            </a:br>
            <a:r>
              <a:rPr lang="it-IT" sz="2000" dirty="0" err="1" smtClean="0"/>
              <a:t>Sant</a:t>
            </a:r>
            <a:r>
              <a:rPr lang="it-IT" sz="2000" dirty="0" smtClean="0"/>
              <a:t> clamidato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03" y="0"/>
            <a:ext cx="47649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2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59</Words>
  <Application>Microsoft Office PowerPoint</Application>
  <PresentationFormat>Presentazione su schermo (4:3)</PresentationFormat>
  <Paragraphs>15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Lato settentrionale, San Materno vscovo</vt:lpstr>
      <vt:lpstr>Lato settentrionale</vt:lpstr>
      <vt:lpstr>Lato settentrionale,  liturgia terrestre  e celeste</vt:lpstr>
      <vt:lpstr>Lato settentrional,  la chiesa di Milano nella liturgia terrestre</vt:lpstr>
      <vt:lpstr>Lato settentrionale,  San Nabore martire</vt:lpstr>
      <vt:lpstr>Lato settentrionale, San Nazaro martire</vt:lpstr>
      <vt:lpstr>Lato settentrional, San Martino vescovo</vt:lpstr>
      <vt:lpstr>Lato settentrionale, Santo clamidato</vt:lpstr>
      <vt:lpstr>Lato settentrionale, Sant clamidato</vt:lpstr>
      <vt:lpstr>Lato settentrionale, Santo clamidato</vt:lpstr>
      <vt:lpstr>Lato settentrionale, Santo clamidato</vt:lpstr>
      <vt:lpstr>Lato settentrionale, particolare di un angelo</vt:lpstr>
      <vt:lpstr>Lato settenrionale, un Angelo della liturgia celeste  dopo che ha versato  la sua fiala dell’ira di Dio</vt:lpstr>
      <vt:lpstr>Lato settentrionale, in alto a sinistra lamina chr ben attaccate</vt:lpstr>
      <vt:lpstr>Lato settentrionale,  Croce gemmata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13</cp:revision>
  <dcterms:created xsi:type="dcterms:W3CDTF">2020-01-09T10:04:35Z</dcterms:created>
  <dcterms:modified xsi:type="dcterms:W3CDTF">2020-01-12T15:07:07Z</dcterms:modified>
</cp:coreProperties>
</file>