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7" r:id="rId3"/>
    <p:sldId id="263" r:id="rId4"/>
    <p:sldId id="256" r:id="rId5"/>
    <p:sldId id="264" r:id="rId6"/>
    <p:sldId id="265" r:id="rId7"/>
    <p:sldId id="258" r:id="rId8"/>
    <p:sldId id="259" r:id="rId9"/>
    <p:sldId id="260" r:id="rId10"/>
    <p:sldId id="261" r:id="rId11"/>
    <p:sldId id="262" r:id="rId12"/>
    <p:sldId id="266" r:id="rId13"/>
    <p:sldId id="267" r:id="rId14"/>
    <p:sldId id="269" r:id="rId1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4" d="100"/>
          <a:sy n="44" d="100"/>
        </p:scale>
        <p:origin x="-1372" y="-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8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EB813-9BED-4A8D-91AD-02416DE49974}" type="datetimeFigureOut">
              <a:rPr lang="it-IT" smtClean="0"/>
              <a:t>11/01/2020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B46EB-78D4-4507-91C0-E81C5ABD16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5097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EB813-9BED-4A8D-91AD-02416DE49974}" type="datetimeFigureOut">
              <a:rPr lang="it-IT" smtClean="0"/>
              <a:t>11/01/2020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B46EB-78D4-4507-91C0-E81C5ABD16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7961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EB813-9BED-4A8D-91AD-02416DE49974}" type="datetimeFigureOut">
              <a:rPr lang="it-IT" smtClean="0"/>
              <a:t>11/01/2020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B46EB-78D4-4507-91C0-E81C5ABD16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6029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EB813-9BED-4A8D-91AD-02416DE49974}" type="datetimeFigureOut">
              <a:rPr lang="it-IT" smtClean="0"/>
              <a:t>11/01/2020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B46EB-78D4-4507-91C0-E81C5ABD16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3018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EB813-9BED-4A8D-91AD-02416DE49974}" type="datetimeFigureOut">
              <a:rPr lang="it-IT" smtClean="0"/>
              <a:t>11/01/2020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B46EB-78D4-4507-91C0-E81C5ABD16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6849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EB813-9BED-4A8D-91AD-02416DE49974}" type="datetimeFigureOut">
              <a:rPr lang="it-IT" smtClean="0"/>
              <a:t>11/01/2020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B46EB-78D4-4507-91C0-E81C5ABD16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1784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EB813-9BED-4A8D-91AD-02416DE49974}" type="datetimeFigureOut">
              <a:rPr lang="it-IT" smtClean="0"/>
              <a:t>11/01/2020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B46EB-78D4-4507-91C0-E81C5ABD16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9429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EB813-9BED-4A8D-91AD-02416DE49974}" type="datetimeFigureOut">
              <a:rPr lang="it-IT" smtClean="0"/>
              <a:t>11/01/2020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B46EB-78D4-4507-91C0-E81C5ABD16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1422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EB813-9BED-4A8D-91AD-02416DE49974}" type="datetimeFigureOut">
              <a:rPr lang="it-IT" smtClean="0"/>
              <a:t>11/01/2020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B46EB-78D4-4507-91C0-E81C5ABD16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9677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EB813-9BED-4A8D-91AD-02416DE49974}" type="datetimeFigureOut">
              <a:rPr lang="it-IT" smtClean="0"/>
              <a:t>11/01/2020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B46EB-78D4-4507-91C0-E81C5ABD16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0889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EB813-9BED-4A8D-91AD-02416DE49974}" type="datetimeFigureOut">
              <a:rPr lang="it-IT" smtClean="0"/>
              <a:t>11/01/2020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B46EB-78D4-4507-91C0-E81C5ABD16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2874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EB813-9BED-4A8D-91AD-02416DE49974}" type="datetimeFigureOut">
              <a:rPr lang="it-IT" smtClean="0"/>
              <a:t>11/01/2020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B46EB-78D4-4507-91C0-E81C5ABD160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0374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C:\Users\lenovo\Pictures\SAM 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5" y="0"/>
            <a:ext cx="9065929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437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68144" y="274638"/>
            <a:ext cx="3275856" cy="1143000"/>
          </a:xfrm>
        </p:spPr>
        <p:txBody>
          <a:bodyPr>
            <a:normAutofit/>
          </a:bodyPr>
          <a:lstStyle/>
          <a:p>
            <a:r>
              <a:rPr lang="it-IT" sz="2000" dirty="0"/>
              <a:t>Lato verso navata, </a:t>
            </a: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/>
              <a:t>scomparto </a:t>
            </a:r>
            <a:r>
              <a:rPr lang="it-IT" sz="2000" dirty="0"/>
              <a:t>centrale:</a:t>
            </a:r>
            <a:br>
              <a:rPr lang="it-IT" sz="2000" dirty="0"/>
            </a:br>
            <a:r>
              <a:rPr lang="it-IT" sz="2000" dirty="0"/>
              <a:t>tre Apostoli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487"/>
            <a:ext cx="5802455" cy="684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897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84168" y="188640"/>
            <a:ext cx="2530624" cy="388843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Lato verso la navata, terzo di destra, </a:t>
            </a:r>
            <a:br>
              <a:rPr lang="it-IT" sz="2000" dirty="0" smtClean="0"/>
            </a:br>
            <a:r>
              <a:rPr lang="it-IT" sz="2000" dirty="0" smtClean="0"/>
              <a:t>dettaglio </a:t>
            </a:r>
            <a:br>
              <a:rPr lang="it-IT" sz="2000" dirty="0" smtClean="0"/>
            </a:br>
            <a:r>
              <a:rPr lang="it-IT" sz="2000" dirty="0" smtClean="0"/>
              <a:t>della fattura degli smalti e della tecnica</a:t>
            </a:r>
            <a:br>
              <a:rPr lang="it-IT" sz="2000" dirty="0" smtClean="0"/>
            </a:br>
            <a:r>
              <a:rPr lang="it-IT" sz="2000" dirty="0" smtClean="0"/>
              <a:t>della filigrana 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" y="-99392"/>
            <a:ext cx="6023987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074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4248" y="274638"/>
            <a:ext cx="2232248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Lato verso la navata, presentazione di Gesù al Tempio, ( </a:t>
            </a:r>
            <a:r>
              <a:rPr lang="it-IT" sz="2000" smtClean="0"/>
              <a:t>altare tipologico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2"/>
            <a:ext cx="6881814" cy="6853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488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65864" y="274638"/>
            <a:ext cx="2178136" cy="1143000"/>
          </a:xfrm>
        </p:spPr>
        <p:txBody>
          <a:bodyPr>
            <a:normAutofit fontScale="90000"/>
          </a:bodyPr>
          <a:lstStyle/>
          <a:p>
            <a:r>
              <a:rPr lang="it-IT" sz="2800" dirty="0" smtClean="0"/>
              <a:t>Lato verso la navata,</a:t>
            </a:r>
            <a:br>
              <a:rPr lang="it-IT" sz="2800" dirty="0" smtClean="0"/>
            </a:br>
            <a:r>
              <a:rPr lang="it-IT" sz="2800" dirty="0" smtClean="0"/>
              <a:t>l’</a:t>
            </a:r>
            <a:r>
              <a:rPr lang="it-IT" sz="2800" smtClean="0"/>
              <a:t>Annunciazionee</a:t>
            </a:r>
            <a:endParaRPr lang="it-IT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11760" cy="6999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0"/>
            <a:ext cx="4626112" cy="713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6435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Lato verso la navata,  </a:t>
            </a:r>
            <a:br>
              <a:rPr lang="it-IT" sz="2000" dirty="0" smtClean="0"/>
            </a:br>
            <a:r>
              <a:rPr lang="it-IT" sz="2000" dirty="0" smtClean="0"/>
              <a:t>terzo di destra.</a:t>
            </a:r>
            <a:br>
              <a:rPr lang="it-IT" sz="2000" dirty="0" smtClean="0"/>
            </a:br>
            <a:r>
              <a:rPr lang="it-IT" sz="2000" dirty="0" smtClean="0"/>
              <a:t>Rifacimento di Resurrezione, </a:t>
            </a:r>
            <a:r>
              <a:rPr lang="it-IT" sz="2000" dirty="0" err="1" smtClean="0"/>
              <a:t>Ascension</a:t>
            </a:r>
            <a:r>
              <a:rPr lang="it-IT" sz="2000" smtClean="0"/>
              <a:t>, Pentecoste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465666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4944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Lato verso l navata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3" y="12394"/>
            <a:ext cx="9198640" cy="4856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118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Lato verso la navata, </a:t>
            </a:r>
            <a:r>
              <a:rPr lang="it-IT" sz="2000" dirty="0" err="1" smtClean="0"/>
              <a:t>regstro</a:t>
            </a:r>
            <a:r>
              <a:rPr lang="it-IT" sz="2000" dirty="0" smtClean="0"/>
              <a:t> centrale, la Croce e la Gloria </a:t>
            </a:r>
            <a:r>
              <a:rPr lang="it-IT" sz="2000" dirty="0" err="1" smtClean="0"/>
              <a:t>gennate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" y="0"/>
            <a:ext cx="482991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1355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64088" y="2130425"/>
            <a:ext cx="3779912" cy="1470025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Lato verso la navata, terzo di </a:t>
            </a:r>
            <a:r>
              <a:rPr lang="it-IT" sz="2000" dirty="0" err="1" smtClean="0"/>
              <a:t>siniStra</a:t>
            </a:r>
            <a:r>
              <a:rPr lang="it-IT" sz="2000" dirty="0" smtClean="0"/>
              <a:t>: dettaglio della fattura degli smalti e della tecnica </a:t>
            </a:r>
            <a:r>
              <a:rPr lang="it-IT" sz="2000" smtClean="0"/>
              <a:t>della filigrana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09"/>
            <a:ext cx="5163287" cy="684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1808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44208" y="274638"/>
            <a:ext cx="2592288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Lato verso la navata, Gesù ammonisce </a:t>
            </a:r>
            <a:br>
              <a:rPr lang="it-IT" sz="2000" dirty="0" smtClean="0"/>
            </a:br>
            <a:r>
              <a:rPr lang="it-IT" sz="2000" dirty="0" smtClean="0"/>
              <a:t>il paralitico guarito perché non pecchi più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2" y="0"/>
            <a:ext cx="631076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6784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0192" y="274638"/>
            <a:ext cx="2664296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Lato verso la navata,</a:t>
            </a:r>
            <a:br>
              <a:rPr lang="it-IT" sz="2000" dirty="0" smtClean="0"/>
            </a:br>
            <a:r>
              <a:rPr lang="it-IT" sz="2000" dirty="0" smtClean="0"/>
              <a:t>Gesù guarisce  </a:t>
            </a:r>
            <a:br>
              <a:rPr lang="it-IT" sz="2000" dirty="0" smtClean="0"/>
            </a:br>
            <a:r>
              <a:rPr lang="it-IT" sz="2000" dirty="0" smtClean="0"/>
              <a:t>il cieco dalla nascita, ungendogli gli occhi </a:t>
            </a:r>
            <a:br>
              <a:rPr lang="it-IT" sz="2000" dirty="0" smtClean="0"/>
            </a:br>
            <a:r>
              <a:rPr lang="it-IT" sz="2000" dirty="0" smtClean="0"/>
              <a:t>e facendolo lavare a Siloe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998"/>
            <a:ext cx="6235012" cy="686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948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96136" y="274638"/>
            <a:ext cx="309634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Lato verso navata, scomparto centrale:</a:t>
            </a:r>
            <a:br>
              <a:rPr lang="it-IT" sz="2000" dirty="0" smtClean="0"/>
            </a:br>
            <a:r>
              <a:rPr lang="it-IT" sz="2000" dirty="0" smtClean="0"/>
              <a:t>tre Apostoli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1" y="12213"/>
            <a:ext cx="5773497" cy="684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39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28184" y="274638"/>
            <a:ext cx="2736304" cy="1143000"/>
          </a:xfrm>
        </p:spPr>
        <p:txBody>
          <a:bodyPr>
            <a:normAutofit/>
          </a:bodyPr>
          <a:lstStyle/>
          <a:p>
            <a:r>
              <a:rPr lang="it-IT" sz="2000" dirty="0"/>
              <a:t>Lato verso navata, scomparto centrale:</a:t>
            </a:r>
            <a:br>
              <a:rPr lang="it-IT" sz="2000" dirty="0"/>
            </a:br>
            <a:r>
              <a:rPr lang="it-IT" sz="2000" dirty="0"/>
              <a:t>tre </a:t>
            </a:r>
            <a:r>
              <a:rPr lang="it-IT" sz="2000" dirty="0" smtClean="0"/>
              <a:t>Apostoli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78" y="11850"/>
            <a:ext cx="6141812" cy="68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954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88224" y="274638"/>
            <a:ext cx="2555776" cy="1143000"/>
          </a:xfrm>
        </p:spPr>
        <p:txBody>
          <a:bodyPr>
            <a:normAutofit/>
          </a:bodyPr>
          <a:lstStyle/>
          <a:p>
            <a:r>
              <a:rPr lang="it-IT" sz="2000" dirty="0"/>
              <a:t>Lato verso navata, scomparto centrale:</a:t>
            </a:r>
            <a:br>
              <a:rPr lang="it-IT" sz="2000" dirty="0"/>
            </a:br>
            <a:r>
              <a:rPr lang="it-IT" sz="2000" dirty="0"/>
              <a:t>tre Apostoli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50367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84865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107</Words>
  <Application>Microsoft Office PowerPoint</Application>
  <PresentationFormat>Presentazione su schermo (4:3)</PresentationFormat>
  <Paragraphs>13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5" baseType="lpstr">
      <vt:lpstr>Tema di Office</vt:lpstr>
      <vt:lpstr>Presentazione standard di PowerPoint</vt:lpstr>
      <vt:lpstr>Lato verso l navata</vt:lpstr>
      <vt:lpstr>Lato verso la navata, regstro centrale, la Croce e la Gloria gennate</vt:lpstr>
      <vt:lpstr>Lato verso la navata, terzo di siniStra: dettaglio della fattura degli smalti e della tecnica della filigrana</vt:lpstr>
      <vt:lpstr>Lato verso la navata, Gesù ammonisce  il paralitico guarito perché non pecchi più</vt:lpstr>
      <vt:lpstr>Lato verso la navata, Gesù guarisce   il cieco dalla nascita, ungendogli gli occhi  e facendolo lavare a Siloe</vt:lpstr>
      <vt:lpstr>Lato verso navata, scomparto centrale: tre Apostoli</vt:lpstr>
      <vt:lpstr>Lato verso navata, scomparto centrale: tre Apostoli</vt:lpstr>
      <vt:lpstr>Lato verso navata, scomparto centrale: tre Apostoli</vt:lpstr>
      <vt:lpstr>Lato verso navata,  scomparto centrale: tre Apostoli</vt:lpstr>
      <vt:lpstr>Lato verso la navata, terzo di destra,  dettaglio  della fattura degli smalti e della tecnica della filigrana </vt:lpstr>
      <vt:lpstr>Lato verso la navata, presentazione di Gesù al Tempio, ( altare tipologico</vt:lpstr>
      <vt:lpstr>Lato verso la navata, l’Annunciazionee</vt:lpstr>
      <vt:lpstr>Lato verso la navata,   terzo di destra. Rifacimento di Resurrezione, Ascension, Pentecoste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Lato verso la navata, terzo di siniStra: dettaglio della fattura degli smalti e della tecnica della filigrana</dc:title>
  <dc:creator>lenovo</dc:creator>
  <cp:lastModifiedBy>lenovo</cp:lastModifiedBy>
  <cp:revision>13</cp:revision>
  <dcterms:created xsi:type="dcterms:W3CDTF">2020-01-09T19:59:53Z</dcterms:created>
  <dcterms:modified xsi:type="dcterms:W3CDTF">2020-01-11T20:33:57Z</dcterms:modified>
</cp:coreProperties>
</file>