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D8A5-DEFC-493F-87D0-266DF4BEA3BE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42F0-B37D-43F2-968D-0E05772F4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656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D8A5-DEFC-493F-87D0-266DF4BEA3BE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42F0-B37D-43F2-968D-0E05772F4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96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D8A5-DEFC-493F-87D0-266DF4BEA3BE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42F0-B37D-43F2-968D-0E05772F4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731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D8A5-DEFC-493F-87D0-266DF4BEA3BE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42F0-B37D-43F2-968D-0E05772F4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05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D8A5-DEFC-493F-87D0-266DF4BEA3BE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42F0-B37D-43F2-968D-0E05772F4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808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D8A5-DEFC-493F-87D0-266DF4BEA3BE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42F0-B37D-43F2-968D-0E05772F4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56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D8A5-DEFC-493F-87D0-266DF4BEA3BE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42F0-B37D-43F2-968D-0E05772F4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29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D8A5-DEFC-493F-87D0-266DF4BEA3BE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42F0-B37D-43F2-968D-0E05772F4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84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D8A5-DEFC-493F-87D0-266DF4BEA3BE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42F0-B37D-43F2-968D-0E05772F4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463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D8A5-DEFC-493F-87D0-266DF4BEA3BE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42F0-B37D-43F2-968D-0E05772F4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899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D8A5-DEFC-493F-87D0-266DF4BEA3BE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E42F0-B37D-43F2-968D-0E05772F4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454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2D8A5-DEFC-493F-87D0-266DF4BEA3BE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E42F0-B37D-43F2-968D-0E05772F43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65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386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869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8" y="25948"/>
            <a:ext cx="9241925" cy="693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855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760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050"/>
            <a:ext cx="9235123" cy="692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590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384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592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" y="22578"/>
            <a:ext cx="9113896" cy="683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633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" y="0"/>
            <a:ext cx="5218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53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0"/>
            <a:ext cx="5099274" cy="685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719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" y="0"/>
            <a:ext cx="9064024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344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" y="0"/>
            <a:ext cx="51036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184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736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" y="2480"/>
            <a:ext cx="5141639" cy="685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853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236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6"/>
            <a:ext cx="9098272" cy="682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981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436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11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074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5218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133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6" y="29256"/>
            <a:ext cx="9181505" cy="682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151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" y="116632"/>
            <a:ext cx="505602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400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" y="17662"/>
            <a:ext cx="9252973" cy="693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177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" y="14198"/>
            <a:ext cx="5132851" cy="684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37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063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" y="5820"/>
            <a:ext cx="5139135" cy="685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192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50"/>
            <a:ext cx="5106919" cy="680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65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398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" y="15992"/>
            <a:ext cx="9122676" cy="684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996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298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" y="0"/>
            <a:ext cx="5110032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117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574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131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6" y="2512"/>
            <a:ext cx="5101759" cy="685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686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8117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99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60842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621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151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8"/>
            <a:ext cx="9115422" cy="684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528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4" y="0"/>
            <a:ext cx="9220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19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616"/>
            <a:ext cx="5197331" cy="692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9645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Presentazione su schermo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2020-03-23T21:45:40Z</dcterms:created>
  <dcterms:modified xsi:type="dcterms:W3CDTF">2020-03-23T21:48:16Z</dcterms:modified>
</cp:coreProperties>
</file>