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984E-AF7E-4561-AF78-125F0A35A6ED}" type="datetimeFigureOut">
              <a:rPr lang="it-IT" smtClean="0"/>
              <a:t>27/07/2019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A7A8-FD55-4B9B-A6FF-948A12C885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6825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984E-AF7E-4561-AF78-125F0A35A6ED}" type="datetimeFigureOut">
              <a:rPr lang="it-IT" smtClean="0"/>
              <a:t>27/07/2019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A7A8-FD55-4B9B-A6FF-948A12C885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08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984E-AF7E-4561-AF78-125F0A35A6ED}" type="datetimeFigureOut">
              <a:rPr lang="it-IT" smtClean="0"/>
              <a:t>27/07/2019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A7A8-FD55-4B9B-A6FF-948A12C885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533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984E-AF7E-4561-AF78-125F0A35A6ED}" type="datetimeFigureOut">
              <a:rPr lang="it-IT" smtClean="0"/>
              <a:t>27/07/2019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A7A8-FD55-4B9B-A6FF-948A12C885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778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984E-AF7E-4561-AF78-125F0A35A6ED}" type="datetimeFigureOut">
              <a:rPr lang="it-IT" smtClean="0"/>
              <a:t>27/07/2019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A7A8-FD55-4B9B-A6FF-948A12C885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76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984E-AF7E-4561-AF78-125F0A35A6ED}" type="datetimeFigureOut">
              <a:rPr lang="it-IT" smtClean="0"/>
              <a:t>27/07/2019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A7A8-FD55-4B9B-A6FF-948A12C885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582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984E-AF7E-4561-AF78-125F0A35A6ED}" type="datetimeFigureOut">
              <a:rPr lang="it-IT" smtClean="0"/>
              <a:t>27/07/2019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A7A8-FD55-4B9B-A6FF-948A12C885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449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984E-AF7E-4561-AF78-125F0A35A6ED}" type="datetimeFigureOut">
              <a:rPr lang="it-IT" smtClean="0"/>
              <a:t>27/07/2019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A7A8-FD55-4B9B-A6FF-948A12C885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1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984E-AF7E-4561-AF78-125F0A35A6ED}" type="datetimeFigureOut">
              <a:rPr lang="it-IT" smtClean="0"/>
              <a:t>27/07/2019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A7A8-FD55-4B9B-A6FF-948A12C885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07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984E-AF7E-4561-AF78-125F0A35A6ED}" type="datetimeFigureOut">
              <a:rPr lang="it-IT" smtClean="0"/>
              <a:t>27/07/2019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A7A8-FD55-4B9B-A6FF-948A12C885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90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984E-AF7E-4561-AF78-125F0A35A6ED}" type="datetimeFigureOut">
              <a:rPr lang="it-IT" smtClean="0"/>
              <a:t>27/07/2019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A7A8-FD55-4B9B-A6FF-948A12C885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314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9984E-AF7E-4561-AF78-125F0A35A6ED}" type="datetimeFigureOut">
              <a:rPr lang="it-IT" smtClean="0"/>
              <a:t>27/07/2019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4A7A8-FD55-4B9B-A6FF-948A12C885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08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472757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6309320"/>
            <a:ext cx="64008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tuffatore, V sec. A. C., Paestum</a:t>
            </a:r>
            <a:endParaRPr lang="it-IT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2" y="0"/>
            <a:ext cx="9145617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62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877272"/>
            <a:ext cx="9144000" cy="98072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Scena di banchetto dalla </a:t>
            </a:r>
            <a:r>
              <a:rPr lang="it-IT" sz="2000" dirty="0" smtClean="0"/>
              <a:t>tomba del tuffatore,                                                                                                                 V </a:t>
            </a:r>
            <a:r>
              <a:rPr lang="it-IT" sz="2000" dirty="0" smtClean="0"/>
              <a:t>sec. A. C. Paestum , Museo Arch. Nazionale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111149"/>
          </a:xfrm>
        </p:spPr>
        <p:txBody>
          <a:bodyPr>
            <a:normAutofit fontScale="25000" lnSpcReduction="20000"/>
          </a:bodyPr>
          <a:lstStyle/>
          <a:p>
            <a:r>
              <a:rPr lang="it-IT" sz="2000" dirty="0" err="1" smtClean="0"/>
              <a:t>ee</a:t>
            </a:r>
            <a:endParaRPr lang="it-IT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759" y="2905882"/>
            <a:ext cx="4644008" cy="288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35" y="0"/>
            <a:ext cx="4659698" cy="288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82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33</Words>
  <Application>Microsoft Office PowerPoint</Application>
  <PresentationFormat>Presentazione su schermo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Presentazione standard di PowerPoint</vt:lpstr>
      <vt:lpstr>Scena di banchetto dalla tomba del tuffatore,                                                                                                                 V sec. A. C. Paestum , Museo Arch. Nazionale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3</cp:revision>
  <dcterms:created xsi:type="dcterms:W3CDTF">2018-07-01T12:54:29Z</dcterms:created>
  <dcterms:modified xsi:type="dcterms:W3CDTF">2019-07-27T14:30:21Z</dcterms:modified>
</cp:coreProperties>
</file>