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9" r:id="rId5"/>
    <p:sldId id="266" r:id="rId6"/>
    <p:sldId id="263" r:id="rId7"/>
    <p:sldId id="264" r:id="rId8"/>
    <p:sldId id="265" r:id="rId9"/>
    <p:sldId id="260" r:id="rId10"/>
    <p:sldId id="257" r:id="rId11"/>
    <p:sldId id="258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2E4B-EEE9-4C23-948D-94EEDA2C3444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E21C3-0B2F-40A0-A462-A5C10EAFD4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8073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2E4B-EEE9-4C23-948D-94EEDA2C3444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E21C3-0B2F-40A0-A462-A5C10EAFD4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8272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2E4B-EEE9-4C23-948D-94EEDA2C3444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E21C3-0B2F-40A0-A462-A5C10EAFD4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044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2E4B-EEE9-4C23-948D-94EEDA2C3444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E21C3-0B2F-40A0-A462-A5C10EAFD4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7481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2E4B-EEE9-4C23-948D-94EEDA2C3444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E21C3-0B2F-40A0-A462-A5C10EAFD4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15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2E4B-EEE9-4C23-948D-94EEDA2C3444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E21C3-0B2F-40A0-A462-A5C10EAFD4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109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2E4B-EEE9-4C23-948D-94EEDA2C3444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E21C3-0B2F-40A0-A462-A5C10EAFD4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9412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2E4B-EEE9-4C23-948D-94EEDA2C3444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E21C3-0B2F-40A0-A462-A5C10EAFD4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3627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2E4B-EEE9-4C23-948D-94EEDA2C3444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E21C3-0B2F-40A0-A462-A5C10EAFD4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1288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2E4B-EEE9-4C23-948D-94EEDA2C3444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E21C3-0B2F-40A0-A462-A5C10EAFD4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612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2E4B-EEE9-4C23-948D-94EEDA2C3444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E21C3-0B2F-40A0-A462-A5C10EAFD4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1608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2E4B-EEE9-4C23-948D-94EEDA2C3444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E21C3-0B2F-40A0-A462-A5C10EAFD4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531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093296"/>
            <a:ext cx="7772400" cy="764704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Hierapolis</a:t>
            </a:r>
            <a:r>
              <a:rPr lang="it-IT" sz="2000" dirty="0" smtClean="0"/>
              <a:t>, teatro romano, </a:t>
            </a:r>
            <a:r>
              <a:rPr lang="it-IT" sz="2000" dirty="0" err="1" smtClean="0"/>
              <a:t>2.o</a:t>
            </a:r>
            <a:r>
              <a:rPr lang="it-IT" sz="2000" dirty="0" smtClean="0"/>
              <a:t> </a:t>
            </a:r>
            <a:r>
              <a:rPr lang="it-IT" sz="2000" dirty="0" err="1" smtClean="0"/>
              <a:t>sec.d</a:t>
            </a:r>
            <a:r>
              <a:rPr lang="it-IT" sz="2000" dirty="0" smtClean="0"/>
              <a:t>. Cr.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" y="0"/>
            <a:ext cx="9108184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407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Porta monumentale, Arco di Domiziano, </a:t>
            </a:r>
            <a:r>
              <a:rPr lang="it-IT" sz="2000" dirty="0" err="1" smtClean="0"/>
              <a:t>1.o</a:t>
            </a:r>
            <a:r>
              <a:rPr lang="it-IT" sz="2000" dirty="0" smtClean="0"/>
              <a:t> sec. D. Cr.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" y="-3313"/>
            <a:ext cx="9140874" cy="645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067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04248" y="274638"/>
            <a:ext cx="233975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Tomba ad edicola con frontone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888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00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 descr="C:\Users\lenovo\Downloads\H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029"/>
            <a:ext cx="9146705" cy="686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171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 descr="C:\Users\lenovo\Downloads\H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4"/>
            <a:ext cx="9128235" cy="683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646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 descr="C:\Users\lenovo\Downloads\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" y="-27114"/>
            <a:ext cx="9251781" cy="612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651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 descr="C:\Users\lenovo\Downloads\H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1" y="0"/>
            <a:ext cx="9163808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954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 descr="C:\Users\lenovo\Downloads\H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2" y="0"/>
            <a:ext cx="91209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457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 descr="C:\Users\lenovo\Downloads\H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8285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504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 descr="C:\Users\lenovo\Downloads\H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1" y="0"/>
            <a:ext cx="918220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484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122" name="Picture 2" descr="C:\Users\lenovo\Downloads\H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2" y="17918"/>
            <a:ext cx="9125928" cy="684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2469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29</Words>
  <Application>Microsoft Office PowerPoint</Application>
  <PresentationFormat>Presentazione su schermo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Hierapolis, teatro romano, 2.o sec.d. Cr.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Porta monumentale, Arco di Domiziano, 1.o sec. D. Cr.</vt:lpstr>
      <vt:lpstr>Tomba ad edicola con frontone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Hierapolis, teatro romano, 2.o sec.d. Cr.</dc:title>
  <dc:creator>lenovo</dc:creator>
  <cp:lastModifiedBy>lenovo</cp:lastModifiedBy>
  <cp:revision>3</cp:revision>
  <dcterms:created xsi:type="dcterms:W3CDTF">2018-04-03T13:46:14Z</dcterms:created>
  <dcterms:modified xsi:type="dcterms:W3CDTF">2018-04-03T14:06:24Z</dcterms:modified>
</cp:coreProperties>
</file>