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10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430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1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58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60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33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75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73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37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37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8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01F68-68CB-4B7D-9465-6FC16C6C32D4}" type="datetimeFigureOut">
              <a:rPr lang="it-IT" smtClean="0"/>
              <a:t>07/05/2018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22CC0-9229-4BC5-BF92-6D11022321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89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strada romana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4"/>
            <a:ext cx="9179608" cy="628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86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Atena su moneta di Bronzo di </a:t>
            </a:r>
            <a:r>
              <a:rPr lang="it-IT" sz="2000" dirty="0" err="1" smtClean="0"/>
              <a:t>Faselide</a:t>
            </a:r>
            <a:r>
              <a:rPr lang="it-IT" sz="2000" dirty="0" smtClean="0"/>
              <a:t>, </a:t>
            </a:r>
            <a:r>
              <a:rPr lang="it-IT" sz="2000" dirty="0" err="1" smtClean="0"/>
              <a:t>ca</a:t>
            </a:r>
            <a:r>
              <a:rPr lang="it-IT" sz="2000" dirty="0" smtClean="0"/>
              <a:t>. 200-10 </a:t>
            </a:r>
            <a:r>
              <a:rPr lang="it-IT" sz="2000" dirty="0" err="1" smtClean="0"/>
              <a:t>a.C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505748" cy="620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049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dell’acquedotto romano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13"/>
            <a:ext cx="8103175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0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15932"/>
              </p:ext>
            </p:extLst>
          </p:nvPr>
        </p:nvGraphicFramePr>
        <p:xfrm>
          <a:off x="4227513" y="2624138"/>
          <a:ext cx="25765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Oggetto shell Packager" showAsIcon="1" r:id="rId3" imgW="2576160" imgH="787680" progId="Package">
                  <p:embed/>
                </p:oleObj>
              </mc:Choice>
              <mc:Fallback>
                <p:oleObj name="Oggetto shell Packager" showAsIcon="1" r:id="rId3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27513" y="2624138"/>
                        <a:ext cx="25765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14148"/>
              </p:ext>
            </p:extLst>
          </p:nvPr>
        </p:nvGraphicFramePr>
        <p:xfrm>
          <a:off x="6373813" y="3074988"/>
          <a:ext cx="25765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Oggetto shell Packager" showAsIcon="1" r:id="rId5" imgW="2576160" imgH="787680" progId="Package">
                  <p:embed/>
                </p:oleObj>
              </mc:Choice>
              <mc:Fallback>
                <p:oleObj name="Oggetto shell Packager" showAsIcon="1" r:id="rId5" imgW="2576160" imgH="787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73813" y="3074988"/>
                        <a:ext cx="2576512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911618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36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Phaselis</a:t>
            </a:r>
            <a:r>
              <a:rPr lang="it-IT" sz="2000" dirty="0" smtClean="0"/>
              <a:t>, particolare della cavea del teatro, 1.500 spettatori, </a:t>
            </a:r>
            <a:r>
              <a:rPr lang="it-IT" sz="2000" dirty="0" err="1" smtClean="0"/>
              <a:t>2.sec</a:t>
            </a:r>
            <a:r>
              <a:rPr lang="it-IT" sz="2000" dirty="0" smtClean="0"/>
              <a:t>. dopo Cr.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55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1322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</Words>
  <Application>Microsoft Office PowerPoint</Application>
  <PresentationFormat>Presentazione su schermo (4:3)</PresentationFormat>
  <Paragraphs>4</Paragraphs>
  <Slides>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Tema di Office</vt:lpstr>
      <vt:lpstr>Pacchetto</vt:lpstr>
      <vt:lpstr>La strada romana</vt:lpstr>
      <vt:lpstr>Atena su moneta di Bronzo di Faselide, ca. 200-10 a.C</vt:lpstr>
      <vt:lpstr>Resti dell’acquedotto romano</vt:lpstr>
      <vt:lpstr>Presentazione standard di PowerPoint</vt:lpstr>
      <vt:lpstr>Phaselis, particolare della cavea del teatro, 1.500 spettatori, 2.sec. dopo Cr.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strada romana</dc:title>
  <dc:creator>lenovo</dc:creator>
  <cp:lastModifiedBy>lenovo</cp:lastModifiedBy>
  <cp:revision>2</cp:revision>
  <dcterms:created xsi:type="dcterms:W3CDTF">2018-05-07T08:36:03Z</dcterms:created>
  <dcterms:modified xsi:type="dcterms:W3CDTF">2018-05-07T08:49:21Z</dcterms:modified>
</cp:coreProperties>
</file>