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74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63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25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52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13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31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8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60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99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48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95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0899-2D20-42A2-852C-EE3D38F37C7F}" type="datetimeFigureOut">
              <a:rPr lang="it-IT" smtClean="0"/>
              <a:t>19/03/2016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42DB-6A57-47BB-9D14-631246AF0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8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1" y="0"/>
            <a:ext cx="5712384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41252"/>
            <a:ext cx="4646640" cy="6998644"/>
          </a:xfrm>
        </p:spPr>
      </p:pic>
    </p:spTree>
    <p:extLst>
      <p:ext uri="{BB962C8B-B14F-4D97-AF65-F5344CB8AC3E}">
        <p14:creationId xmlns:p14="http://schemas.microsoft.com/office/powerpoint/2010/main" val="425201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-68280"/>
            <a:ext cx="4693842" cy="6926280"/>
          </a:xfrm>
        </p:spPr>
      </p:pic>
    </p:spTree>
    <p:extLst>
      <p:ext uri="{BB962C8B-B14F-4D97-AF65-F5344CB8AC3E}">
        <p14:creationId xmlns:p14="http://schemas.microsoft.com/office/powerpoint/2010/main" val="321761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66" y="0"/>
            <a:ext cx="4743449" cy="6858000"/>
          </a:xfrm>
        </p:spPr>
      </p:pic>
    </p:spTree>
    <p:extLst>
      <p:ext uri="{BB962C8B-B14F-4D97-AF65-F5344CB8AC3E}">
        <p14:creationId xmlns:p14="http://schemas.microsoft.com/office/powerpoint/2010/main" val="195062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-35788"/>
            <a:ext cx="4710755" cy="6893788"/>
          </a:xfrm>
        </p:spPr>
      </p:pic>
    </p:spTree>
    <p:extLst>
      <p:ext uri="{BB962C8B-B14F-4D97-AF65-F5344CB8AC3E}">
        <p14:creationId xmlns:p14="http://schemas.microsoft.com/office/powerpoint/2010/main" val="114720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20912"/>
            <a:ext cx="4718592" cy="6878912"/>
          </a:xfrm>
        </p:spPr>
      </p:pic>
    </p:spTree>
    <p:extLst>
      <p:ext uri="{BB962C8B-B14F-4D97-AF65-F5344CB8AC3E}">
        <p14:creationId xmlns:p14="http://schemas.microsoft.com/office/powerpoint/2010/main" val="200256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77" y="0"/>
            <a:ext cx="4647570" cy="6858000"/>
          </a:xfrm>
        </p:spPr>
      </p:pic>
    </p:spTree>
    <p:extLst>
      <p:ext uri="{BB962C8B-B14F-4D97-AF65-F5344CB8AC3E}">
        <p14:creationId xmlns:p14="http://schemas.microsoft.com/office/powerpoint/2010/main" val="271655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-92920"/>
            <a:ext cx="4807718" cy="6950920"/>
          </a:xfrm>
        </p:spPr>
      </p:pic>
    </p:spTree>
    <p:extLst>
      <p:ext uri="{BB962C8B-B14F-4D97-AF65-F5344CB8AC3E}">
        <p14:creationId xmlns:p14="http://schemas.microsoft.com/office/powerpoint/2010/main" val="1424890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36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05" y="0"/>
            <a:ext cx="5513293" cy="6858000"/>
          </a:xfrm>
        </p:spPr>
      </p:pic>
    </p:spTree>
    <p:extLst>
      <p:ext uri="{BB962C8B-B14F-4D97-AF65-F5344CB8AC3E}">
        <p14:creationId xmlns:p14="http://schemas.microsoft.com/office/powerpoint/2010/main" val="297179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7154"/>
            <a:ext cx="4605611" cy="6850846"/>
          </a:xfrm>
        </p:spPr>
      </p:pic>
    </p:spTree>
    <p:extLst>
      <p:ext uri="{BB962C8B-B14F-4D97-AF65-F5344CB8AC3E}">
        <p14:creationId xmlns:p14="http://schemas.microsoft.com/office/powerpoint/2010/main" val="232724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22756"/>
            <a:ext cx="4613790" cy="6835244"/>
          </a:xfrm>
        </p:spPr>
      </p:pic>
    </p:spTree>
    <p:extLst>
      <p:ext uri="{BB962C8B-B14F-4D97-AF65-F5344CB8AC3E}">
        <p14:creationId xmlns:p14="http://schemas.microsoft.com/office/powerpoint/2010/main" val="12432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006"/>
            <a:ext cx="4540467" cy="6954386"/>
          </a:xfrm>
        </p:spPr>
      </p:pic>
    </p:spTree>
    <p:extLst>
      <p:ext uri="{BB962C8B-B14F-4D97-AF65-F5344CB8AC3E}">
        <p14:creationId xmlns:p14="http://schemas.microsoft.com/office/powerpoint/2010/main" val="76546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68280"/>
            <a:ext cx="4752527" cy="7012876"/>
          </a:xfrm>
        </p:spPr>
      </p:pic>
    </p:spTree>
    <p:extLst>
      <p:ext uri="{BB962C8B-B14F-4D97-AF65-F5344CB8AC3E}">
        <p14:creationId xmlns:p14="http://schemas.microsoft.com/office/powerpoint/2010/main" val="180885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-68280"/>
            <a:ext cx="4693842" cy="6926280"/>
          </a:xfrm>
        </p:spPr>
      </p:pic>
    </p:spTree>
    <p:extLst>
      <p:ext uri="{BB962C8B-B14F-4D97-AF65-F5344CB8AC3E}">
        <p14:creationId xmlns:p14="http://schemas.microsoft.com/office/powerpoint/2010/main" val="134886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66" y="0"/>
            <a:ext cx="4760265" cy="6882312"/>
          </a:xfrm>
        </p:spPr>
      </p:pic>
    </p:spTree>
    <p:extLst>
      <p:ext uri="{BB962C8B-B14F-4D97-AF65-F5344CB8AC3E}">
        <p14:creationId xmlns:p14="http://schemas.microsoft.com/office/powerpoint/2010/main" val="314605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1188"/>
            <a:ext cx="4735710" cy="6846812"/>
          </a:xfrm>
        </p:spPr>
      </p:pic>
    </p:spTree>
    <p:extLst>
      <p:ext uri="{BB962C8B-B14F-4D97-AF65-F5344CB8AC3E}">
        <p14:creationId xmlns:p14="http://schemas.microsoft.com/office/powerpoint/2010/main" val="1309626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Presentazione su schermo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2016-03-19T14:20:10Z</dcterms:created>
  <dcterms:modified xsi:type="dcterms:W3CDTF">2016-03-19T14:30:56Z</dcterms:modified>
</cp:coreProperties>
</file>