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28" r:id="rId9"/>
    <p:sldId id="269" r:id="rId10"/>
    <p:sldId id="340" r:id="rId11"/>
    <p:sldId id="327" r:id="rId12"/>
    <p:sldId id="355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10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3558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8276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9887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1609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954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43099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9525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953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997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25462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6943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1DF17-9620-4CF9-9A97-F56E23730127}" type="datetimeFigureOut">
              <a:rPr lang="it-IT" smtClean="0"/>
              <a:t>21/10/2021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4FC17-B01C-4E10-B954-3BBEC9CC192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7422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860" y="28988"/>
            <a:ext cx="9096461" cy="6064308"/>
          </a:xfrm>
        </p:spPr>
      </p:pic>
    </p:spTree>
    <p:extLst>
      <p:ext uri="{BB962C8B-B14F-4D97-AF65-F5344CB8AC3E}">
        <p14:creationId xmlns:p14="http://schemas.microsoft.com/office/powerpoint/2010/main" val="107510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750"/>
            <a:ext cx="9175699" cy="6086547"/>
          </a:xfrm>
        </p:spPr>
      </p:pic>
    </p:spTree>
    <p:extLst>
      <p:ext uri="{BB962C8B-B14F-4D97-AF65-F5344CB8AC3E}">
        <p14:creationId xmlns:p14="http://schemas.microsoft.com/office/powerpoint/2010/main" val="33901214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209800" y="6045200"/>
            <a:ext cx="7772400" cy="812799"/>
          </a:xfrm>
        </p:spPr>
        <p:txBody>
          <a:bodyPr>
            <a:noAutofit/>
          </a:bodyPr>
          <a:lstStyle/>
          <a:p>
            <a:r>
              <a:rPr lang="it-IT" sz="2000" dirty="0"/>
              <a:t>Ain </a:t>
            </a:r>
            <a:r>
              <a:rPr lang="it-IT" sz="2000" dirty="0" err="1"/>
              <a:t>Karem</a:t>
            </a:r>
            <a:r>
              <a:rPr lang="it-IT" sz="2000" dirty="0"/>
              <a:t>, Luogo dove secondo la tradizione nacque </a:t>
            </a:r>
            <a:br>
              <a:rPr lang="it-IT" sz="2000" dirty="0"/>
            </a:br>
            <a:r>
              <a:rPr lang="it-IT" sz="2000" dirty="0"/>
              <a:t>San Giovanni Battista, chiesa di san Giovanni Battista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20" y="54171"/>
            <a:ext cx="8206680" cy="5991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2698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966E16E-AAE5-4B71-A948-61DFF8C0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2532" y="274638"/>
            <a:ext cx="6129867" cy="6761162"/>
          </a:xfrm>
        </p:spPr>
        <p:txBody>
          <a:bodyPr>
            <a:normAutofit/>
          </a:bodyPr>
          <a:lstStyle/>
          <a:p>
            <a:r>
              <a:rPr lang="it-IT" sz="2000" dirty="0"/>
              <a:t>Ain </a:t>
            </a:r>
            <a:r>
              <a:rPr lang="it-IT" sz="2000" dirty="0" err="1"/>
              <a:t>Karem</a:t>
            </a:r>
            <a:r>
              <a:rPr lang="it-IT" sz="2000" dirty="0"/>
              <a:t>, </a:t>
            </a:r>
            <a:br>
              <a:rPr lang="it-IT" sz="2000" dirty="0"/>
            </a:br>
            <a:r>
              <a:rPr lang="it-IT" sz="2000" dirty="0"/>
              <a:t>interno della chiesa di </a:t>
            </a:r>
            <a:br>
              <a:rPr lang="it-IT" sz="2000" dirty="0"/>
            </a:br>
            <a:r>
              <a:rPr lang="it-IT" sz="2000" dirty="0"/>
              <a:t>San Giovanni Battista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14E8E7F1-CBC3-40D4-A013-5A96D47A62B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340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17868"/>
            <a:ext cx="5117305" cy="6840132"/>
          </a:xfrm>
        </p:spPr>
      </p:pic>
    </p:spTree>
    <p:extLst>
      <p:ext uri="{BB962C8B-B14F-4D97-AF65-F5344CB8AC3E}">
        <p14:creationId xmlns:p14="http://schemas.microsoft.com/office/powerpoint/2010/main" val="2552626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886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78755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6858000" cy="6858000"/>
          </a:xfrm>
        </p:spPr>
      </p:pic>
    </p:spTree>
    <p:extLst>
      <p:ext uri="{BB962C8B-B14F-4D97-AF65-F5344CB8AC3E}">
        <p14:creationId xmlns:p14="http://schemas.microsoft.com/office/powerpoint/2010/main" val="1818289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8586810" cy="6858000"/>
          </a:xfrm>
        </p:spPr>
      </p:pic>
    </p:spTree>
    <p:extLst>
      <p:ext uri="{BB962C8B-B14F-4D97-AF65-F5344CB8AC3E}">
        <p14:creationId xmlns:p14="http://schemas.microsoft.com/office/powerpoint/2010/main" val="3319237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56761" cy="6453336"/>
          </a:xfrm>
        </p:spPr>
      </p:pic>
    </p:spTree>
    <p:extLst>
      <p:ext uri="{BB962C8B-B14F-4D97-AF65-F5344CB8AC3E}">
        <p14:creationId xmlns:p14="http://schemas.microsoft.com/office/powerpoint/2010/main" val="405309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244" y="0"/>
            <a:ext cx="9157567" cy="6858000"/>
          </a:xfrm>
        </p:spPr>
      </p:pic>
    </p:spTree>
    <p:extLst>
      <p:ext uri="{BB962C8B-B14F-4D97-AF65-F5344CB8AC3E}">
        <p14:creationId xmlns:p14="http://schemas.microsoft.com/office/powerpoint/2010/main" val="2168185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0" y="274638"/>
            <a:ext cx="5715000" cy="6430962"/>
          </a:xfrm>
        </p:spPr>
        <p:txBody>
          <a:bodyPr>
            <a:normAutofit/>
          </a:bodyPr>
          <a:lstStyle/>
          <a:p>
            <a:r>
              <a:rPr lang="it-IT" sz="2000" dirty="0"/>
              <a:t>AIN </a:t>
            </a:r>
            <a:r>
              <a:rPr lang="it-IT" sz="2000" dirty="0" err="1"/>
              <a:t>Karem</a:t>
            </a:r>
            <a:br>
              <a:rPr lang="it-IT" sz="2000" dirty="0"/>
            </a:br>
            <a:r>
              <a:rPr lang="it-IT" sz="2000" dirty="0"/>
              <a:t>fontana, </a:t>
            </a:r>
            <a:br>
              <a:rPr lang="it-IT" sz="2000" dirty="0"/>
            </a:br>
            <a:r>
              <a:rPr lang="it-IT" sz="2000" dirty="0"/>
              <a:t>vicino alla chiesa della Visitazione : </a:t>
            </a:r>
            <a:br>
              <a:rPr lang="it-IT" sz="2000" dirty="0"/>
            </a:br>
            <a:r>
              <a:rPr lang="it-IT" sz="2000" dirty="0"/>
              <a:t>secondo tradizione </a:t>
            </a:r>
            <a:br>
              <a:rPr lang="it-IT" sz="2000" dirty="0"/>
            </a:br>
            <a:r>
              <a:rPr lang="it-IT" sz="2000" dirty="0"/>
              <a:t>qui si incontrarono </a:t>
            </a:r>
            <a:br>
              <a:rPr lang="it-IT" sz="2000" dirty="0"/>
            </a:br>
            <a:r>
              <a:rPr lang="it-IT" sz="2000" dirty="0"/>
              <a:t>Maria ed Elisabetta</a:t>
            </a:r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-23695"/>
            <a:ext cx="4587796" cy="6881695"/>
          </a:xfrm>
        </p:spPr>
      </p:pic>
    </p:spTree>
    <p:extLst>
      <p:ext uri="{BB962C8B-B14F-4D97-AF65-F5344CB8AC3E}">
        <p14:creationId xmlns:p14="http://schemas.microsoft.com/office/powerpoint/2010/main" val="630729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925" y="0"/>
            <a:ext cx="9160255" cy="6093296"/>
          </a:xfrm>
        </p:spPr>
      </p:pic>
    </p:spTree>
    <p:extLst>
      <p:ext uri="{BB962C8B-B14F-4D97-AF65-F5344CB8AC3E}">
        <p14:creationId xmlns:p14="http://schemas.microsoft.com/office/powerpoint/2010/main" val="2502976952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5" baseType="lpstr">
      <vt:lpstr>Arial</vt:lpstr>
      <vt:lpstr>Calibri</vt:lpstr>
      <vt:lpstr>1_Tema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AIN Karem fontana,  vicino alla chiesa della Visitazione :  secondo tradizione  qui si incontrarono  Maria ed Elisabetta</vt:lpstr>
      <vt:lpstr>Presentazione standard di PowerPoint</vt:lpstr>
      <vt:lpstr>Presentazione standard di PowerPoint</vt:lpstr>
      <vt:lpstr>Ain Karem, Luogo dove secondo la tradizione nacque  San Giovanni Battista, chiesa di san Giovanni Battista</vt:lpstr>
      <vt:lpstr>Ain Karem,  interno della chiesa di  San Giovanni Battista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Secondo Brunelli</dc:creator>
  <cp:lastModifiedBy>Secondo Brunelli</cp:lastModifiedBy>
  <cp:revision>1</cp:revision>
  <dcterms:created xsi:type="dcterms:W3CDTF">2021-10-21T06:55:08Z</dcterms:created>
  <dcterms:modified xsi:type="dcterms:W3CDTF">2021-10-21T06:55:49Z</dcterms:modified>
</cp:coreProperties>
</file>