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04" r:id="rId3"/>
    <p:sldId id="308" r:id="rId4"/>
    <p:sldId id="310" r:id="rId5"/>
    <p:sldId id="312" r:id="rId6"/>
    <p:sldId id="305" r:id="rId7"/>
    <p:sldId id="309" r:id="rId8"/>
    <p:sldId id="311" r:id="rId9"/>
    <p:sldId id="313" r:id="rId10"/>
    <p:sldId id="314" r:id="rId11"/>
    <p:sldId id="315" r:id="rId12"/>
    <p:sldId id="317" r:id="rId13"/>
    <p:sldId id="307" r:id="rId14"/>
    <p:sldId id="263" r:id="rId15"/>
    <p:sldId id="324" r:id="rId16"/>
    <p:sldId id="322" r:id="rId17"/>
    <p:sldId id="327" r:id="rId18"/>
    <p:sldId id="261" r:id="rId19"/>
    <p:sldId id="329" r:id="rId20"/>
    <p:sldId id="328" r:id="rId21"/>
    <p:sldId id="326" r:id="rId22"/>
    <p:sldId id="316" r:id="rId23"/>
    <p:sldId id="306" r:id="rId24"/>
    <p:sldId id="321" r:id="rId25"/>
    <p:sldId id="325" r:id="rId26"/>
    <p:sldId id="323" r:id="rId27"/>
    <p:sldId id="267" r:id="rId28"/>
    <p:sldId id="270" r:id="rId29"/>
    <p:sldId id="272" r:id="rId30"/>
    <p:sldId id="278" r:id="rId31"/>
    <p:sldId id="291" r:id="rId32"/>
    <p:sldId id="296" r:id="rId33"/>
    <p:sldId id="319" r:id="rId34"/>
    <p:sldId id="320" r:id="rId35"/>
    <p:sldId id="284" r:id="rId36"/>
    <p:sldId id="298" r:id="rId37"/>
    <p:sldId id="289" r:id="rId38"/>
    <p:sldId id="338" r:id="rId39"/>
    <p:sldId id="331" r:id="rId40"/>
    <p:sldId id="332" r:id="rId41"/>
    <p:sldId id="333" r:id="rId42"/>
    <p:sldId id="334" r:id="rId43"/>
    <p:sldId id="335" r:id="rId44"/>
    <p:sldId id="336" r:id="rId45"/>
    <p:sldId id="337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57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56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74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55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0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33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47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81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49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89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71DB1-37E2-4D7D-B298-BACEB9A161AA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90A95-1211-434E-A405-54F6861EE5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28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lenovo\Downloads\SIN 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SIN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SIN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231234" cy="670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ownloads\SIN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2" y="28574"/>
            <a:ext cx="9130600" cy="65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lenovo\Downloads\SIN 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" y="0"/>
            <a:ext cx="10160001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SIN 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9" y="0"/>
            <a:ext cx="917051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ownloads\SIN 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957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C:\Users\lenovo\Downloads\SIN 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" y="0"/>
            <a:ext cx="904708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80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C:\Users\lenovo\Downloads\SIN 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SIN 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1" cy="86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C:\Users\lenovo\Downloads\SIN 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" y="0"/>
            <a:ext cx="917051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ownloads\SIN 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56"/>
            <a:ext cx="5148064" cy="70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C:\Users\lenovo\Downloads\SIN 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2" y="-889"/>
            <a:ext cx="13004800" cy="86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ownloads\SIN 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ownloads\SIN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lenovo\Downloads\SIN 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6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ownloads\SIN 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6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SIN 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3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ownloads\SIN 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"/>
            <a:ext cx="9356952" cy="71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S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83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SIN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7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SIN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"/>
            <a:ext cx="9206394" cy="68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32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ownloads\SIN 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" y="14246"/>
            <a:ext cx="9125007" cy="68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SIN 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" y="0"/>
            <a:ext cx="13004800" cy="86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ownloads\SIN 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" y="1326"/>
            <a:ext cx="9121842" cy="608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C:\Users\lenovo\Downloads\SIN 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009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SIN 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365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ownloads\SIN 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28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ownloads\SIN 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C:\Users\lenovo\Downloads\SIN 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20128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lenovo\Downloads\SIN 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8" y="0"/>
            <a:ext cx="893204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7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552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499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Arte giudaica dalle rovine di Cafarnao e della sua sinagoga: capitelo con la figura di una palma.</a:t>
            </a:r>
            <a:br>
              <a:rPr lang="it-IT" sz="2000" dirty="0" smtClean="0"/>
            </a:br>
            <a:r>
              <a:rPr lang="it-IT" sz="2000" dirty="0" smtClean="0"/>
              <a:t>Tutte le sinagoghe furono distrutte al tempo della conquista di Tito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921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5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SIN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58543" cy="68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Arte giudaica dalle rovine di Cafarnao </a:t>
            </a:r>
            <a:r>
              <a:rPr lang="it-IT" sz="2000" dirty="0" err="1" smtClean="0"/>
              <a:t>edella</a:t>
            </a:r>
            <a:r>
              <a:rPr lang="it-IT" sz="2000" dirty="0" smtClean="0"/>
              <a:t> sua sinagoga: tralcio di vite  con grappolo stilizzato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6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224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Arte giudaica dalle rovine di Cafarnao e della sua sinagoga: fronde e frutti di melograno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" y="-13447"/>
            <a:ext cx="4274324" cy="687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352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sinagoga di Cafarnao</a:t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In ebraico </a:t>
            </a:r>
            <a:r>
              <a:rPr lang="it-IT" sz="2000" dirty="0" err="1" smtClean="0"/>
              <a:t>Kefer</a:t>
            </a:r>
            <a:r>
              <a:rPr lang="it-IT" sz="2000" dirty="0" smtClean="0"/>
              <a:t> Nahum</a:t>
            </a:r>
            <a:br>
              <a:rPr lang="it-IT" sz="2000" dirty="0" smtClean="0"/>
            </a:br>
            <a:r>
              <a:rPr lang="it-IT" sz="2000" dirty="0" smtClean="0"/>
              <a:t>Sinagoga = riunione insieme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87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5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della sinagoga di Cafarnao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768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6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Cafarnao:  antica macina da mulino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1" y="0"/>
            <a:ext cx="4393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122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Cafarnao: antico pressoio in pietra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0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99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SIN 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2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9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ownloads\SIN 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SIN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40"/>
            <a:ext cx="9156179" cy="43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SI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7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4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SIN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30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72</Words>
  <Application>Microsoft Office PowerPoint</Application>
  <PresentationFormat>Presentazione su schermo (4:3)</PresentationFormat>
  <Paragraphs>7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Arte giudaica dalle rovine di Cafarnao e della sua sinagoga: capitelo con la figura di una palma. Tutte le sinagoghe furono distrutte al tempo della conquista di Tito</vt:lpstr>
      <vt:lpstr>Arte giudaica dalle rovine di Cafarnao edella sua sinagoga: tralcio di vite  con grappolo stilizzato</vt:lpstr>
      <vt:lpstr>Arte giudaica dalle rovine di Cafarnao e della sua sinagoga: fronde e frutti di melograno</vt:lpstr>
      <vt:lpstr>La sinagoga di Cafarnao  In ebraico Kefer Nahum Sinagoga = riunione insieme </vt:lpstr>
      <vt:lpstr>Interno della sinagoga di Cafarnao</vt:lpstr>
      <vt:lpstr>Cafarnao:  antica macina da mulino</vt:lpstr>
      <vt:lpstr>Cafarnao: antico pressoio in pietra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12</cp:revision>
  <dcterms:created xsi:type="dcterms:W3CDTF">2018-01-11T09:16:08Z</dcterms:created>
  <dcterms:modified xsi:type="dcterms:W3CDTF">2019-02-02T12:57:23Z</dcterms:modified>
</cp:coreProperties>
</file>