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69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38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71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37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12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7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87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2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64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88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72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88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BF87-CFC7-48FA-A6CB-F734F3B5FA01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991E-1501-400C-9B7D-CFB61428F8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10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ownloads\SIN 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ownloads\SIN 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28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5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ownloads\SIN 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C:\Users\lenovo\Downloads\SIN 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20128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C:\Users\lenovo\Downloads\SIN 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8" y="0"/>
            <a:ext cx="893204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6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ownloads\SIN 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"/>
            <a:ext cx="9356952" cy="71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S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83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8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SIN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9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SIN 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"/>
            <a:ext cx="9206394" cy="68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ownloads\SIN 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" y="0"/>
            <a:ext cx="13004800" cy="86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lenovo\Downloads\SIN 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" y="1326"/>
            <a:ext cx="9121842" cy="608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8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C:\Users\lenovo\Downloads\SIN 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009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SIN 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365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2018-01-11T10:19:08Z</dcterms:created>
  <dcterms:modified xsi:type="dcterms:W3CDTF">2018-01-11T10:20:02Z</dcterms:modified>
</cp:coreProperties>
</file>