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0" r:id="rId2"/>
    <p:sldId id="356" r:id="rId3"/>
    <p:sldId id="321" r:id="rId4"/>
    <p:sldId id="322" r:id="rId5"/>
    <p:sldId id="323" r:id="rId6"/>
    <p:sldId id="324" r:id="rId7"/>
    <p:sldId id="325" r:id="rId8"/>
    <p:sldId id="352" r:id="rId9"/>
    <p:sldId id="326" r:id="rId10"/>
    <p:sldId id="329" r:id="rId11"/>
    <p:sldId id="330" r:id="rId12"/>
    <p:sldId id="331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28" r:id="rId21"/>
    <p:sldId id="269" r:id="rId22"/>
    <p:sldId id="340" r:id="rId23"/>
    <p:sldId id="327" r:id="rId24"/>
    <p:sldId id="355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condo Brunelli" initials="SB" lastIdx="1" clrIdx="0">
    <p:extLst>
      <p:ext uri="{19B8F6BF-5375-455C-9EA6-DF929625EA0E}">
        <p15:presenceInfo xmlns:p15="http://schemas.microsoft.com/office/powerpoint/2012/main" userId="1361646665bb41b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condo Brunelli" userId="1361646665bb41ba" providerId="LiveId" clId="{912C21AA-0122-40C9-A172-B4E38BEA94F8}"/>
    <pc:docChg chg="modSld">
      <pc:chgData name="Secondo Brunelli" userId="1361646665bb41ba" providerId="LiveId" clId="{912C21AA-0122-40C9-A172-B4E38BEA94F8}" dt="2021-10-27T13:55:25.952" v="53" actId="113"/>
      <pc:docMkLst>
        <pc:docMk/>
      </pc:docMkLst>
      <pc:sldChg chg="modSp mod">
        <pc:chgData name="Secondo Brunelli" userId="1361646665bb41ba" providerId="LiveId" clId="{912C21AA-0122-40C9-A172-B4E38BEA94F8}" dt="2021-10-27T13:54:49.170" v="49" actId="20577"/>
        <pc:sldMkLst>
          <pc:docMk/>
          <pc:sldMk cId="3500457011" sldId="320"/>
        </pc:sldMkLst>
        <pc:spChg chg="mod">
          <ac:chgData name="Secondo Brunelli" userId="1361646665bb41ba" providerId="LiveId" clId="{912C21AA-0122-40C9-A172-B4E38BEA94F8}" dt="2021-10-27T13:54:49.170" v="49" actId="20577"/>
          <ac:spMkLst>
            <pc:docMk/>
            <pc:sldMk cId="3500457011" sldId="320"/>
            <ac:spMk id="3" creationId="{630C2FA9-B707-4AB1-8340-772A36801225}"/>
          </ac:spMkLst>
        </pc:spChg>
      </pc:sldChg>
      <pc:sldChg chg="modSp mod">
        <pc:chgData name="Secondo Brunelli" userId="1361646665bb41ba" providerId="LiveId" clId="{912C21AA-0122-40C9-A172-B4E38BEA94F8}" dt="2021-10-27T13:55:25.952" v="53" actId="113"/>
        <pc:sldMkLst>
          <pc:docMk/>
          <pc:sldMk cId="39292207" sldId="356"/>
        </pc:sldMkLst>
        <pc:spChg chg="mod">
          <ac:chgData name="Secondo Brunelli" userId="1361646665bb41ba" providerId="LiveId" clId="{912C21AA-0122-40C9-A172-B4E38BEA94F8}" dt="2021-10-27T13:55:25.952" v="53" actId="113"/>
          <ac:spMkLst>
            <pc:docMk/>
            <pc:sldMk cId="39292207" sldId="356"/>
            <ac:spMk id="2" creationId="{BA967BFB-28FD-4C49-A1BA-9AC3EC621E10}"/>
          </ac:spMkLst>
        </pc:spChg>
      </pc:sldChg>
    </pc:docChg>
  </pc:docChgLst>
  <pc:docChgLst>
    <pc:chgData name="Secondo Brunelli" userId="1361646665bb41ba" providerId="LiveId" clId="{707CD0F4-0413-49F9-9BF3-4E1E7BF15EA5}"/>
    <pc:docChg chg="addSld modSld">
      <pc:chgData name="Secondo Brunelli" userId="1361646665bb41ba" providerId="LiveId" clId="{707CD0F4-0413-49F9-9BF3-4E1E7BF15EA5}" dt="2021-10-21T09:34:37.931" v="3" actId="14100"/>
      <pc:docMkLst>
        <pc:docMk/>
      </pc:docMkLst>
      <pc:sldChg chg="addSp delSp modSp new mod">
        <pc:chgData name="Secondo Brunelli" userId="1361646665bb41ba" providerId="LiveId" clId="{707CD0F4-0413-49F9-9BF3-4E1E7BF15EA5}" dt="2021-10-21T09:34:37.931" v="3" actId="14100"/>
        <pc:sldMkLst>
          <pc:docMk/>
          <pc:sldMk cId="39292207" sldId="356"/>
        </pc:sldMkLst>
        <pc:spChg chg="del">
          <ac:chgData name="Secondo Brunelli" userId="1361646665bb41ba" providerId="LiveId" clId="{707CD0F4-0413-49F9-9BF3-4E1E7BF15EA5}" dt="2021-10-21T09:34:28.369" v="1"/>
          <ac:spMkLst>
            <pc:docMk/>
            <pc:sldMk cId="39292207" sldId="356"/>
            <ac:spMk id="3" creationId="{D83B584D-7FAC-4D38-95B9-8E9763FCEE69}"/>
          </ac:spMkLst>
        </pc:spChg>
        <pc:picChg chg="add mod">
          <ac:chgData name="Secondo Brunelli" userId="1361646665bb41ba" providerId="LiveId" clId="{707CD0F4-0413-49F9-9BF3-4E1E7BF15EA5}" dt="2021-10-21T09:34:37.931" v="3" actId="14100"/>
          <ac:picMkLst>
            <pc:docMk/>
            <pc:sldMk cId="39292207" sldId="356"/>
            <ac:picMk id="4" creationId="{EE77F0E4-1E13-4D8C-8351-487E1E7F685D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19T15:00:42.375" idx="1">
    <p:pos x="6816" y="1696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DF17-9620-4CF9-9A97-F56E23730127}" type="datetimeFigureOut">
              <a:rPr lang="it-IT" smtClean="0"/>
              <a:t>27/10/2021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FC17-B01C-4E10-B954-3BBEC9CC19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859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DF17-9620-4CF9-9A97-F56E23730127}" type="datetimeFigureOut">
              <a:rPr lang="it-IT" smtClean="0"/>
              <a:t>27/10/2021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FC17-B01C-4E10-B954-3BBEC9CC19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1929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DF17-9620-4CF9-9A97-F56E23730127}" type="datetimeFigureOut">
              <a:rPr lang="it-IT" smtClean="0"/>
              <a:t>27/10/2021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FC17-B01C-4E10-B954-3BBEC9CC19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7346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DF17-9620-4CF9-9A97-F56E23730127}" type="datetimeFigureOut">
              <a:rPr lang="it-IT" smtClean="0"/>
              <a:t>27/10/2021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FC17-B01C-4E10-B954-3BBEC9CC19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3404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DF17-9620-4CF9-9A97-F56E23730127}" type="datetimeFigureOut">
              <a:rPr lang="it-IT" smtClean="0"/>
              <a:t>27/10/2021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FC17-B01C-4E10-B954-3BBEC9CC19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1041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DF17-9620-4CF9-9A97-F56E23730127}" type="datetimeFigureOut">
              <a:rPr lang="it-IT" smtClean="0"/>
              <a:t>27/10/2021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FC17-B01C-4E10-B954-3BBEC9CC19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0912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DF17-9620-4CF9-9A97-F56E23730127}" type="datetimeFigureOut">
              <a:rPr lang="it-IT" smtClean="0"/>
              <a:t>27/10/2021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FC17-B01C-4E10-B954-3BBEC9CC19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4413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DF17-9620-4CF9-9A97-F56E23730127}" type="datetimeFigureOut">
              <a:rPr lang="it-IT" smtClean="0"/>
              <a:t>27/10/2021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FC17-B01C-4E10-B954-3BBEC9CC19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5262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DF17-9620-4CF9-9A97-F56E23730127}" type="datetimeFigureOut">
              <a:rPr lang="it-IT" smtClean="0"/>
              <a:t>27/10/2021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FC17-B01C-4E10-B954-3BBEC9CC19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9787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DF17-9620-4CF9-9A97-F56E23730127}" type="datetimeFigureOut">
              <a:rPr lang="it-IT" smtClean="0"/>
              <a:t>27/10/2021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FC17-B01C-4E10-B954-3BBEC9CC19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280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DF17-9620-4CF9-9A97-F56E23730127}" type="datetimeFigureOut">
              <a:rPr lang="it-IT" smtClean="0"/>
              <a:t>27/10/2021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FC17-B01C-4E10-B954-3BBEC9CC19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1890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1DF17-9620-4CF9-9A97-F56E23730127}" type="datetimeFigureOut">
              <a:rPr lang="it-IT" smtClean="0"/>
              <a:t>27/10/2021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4FC17-B01C-4E10-B954-3BBEC9CC19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888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E8537C-F6D2-4E6C-9397-78608C87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4525963"/>
          </a:xfrm>
        </p:spPr>
        <p:txBody>
          <a:bodyPr/>
          <a:lstStyle/>
          <a:p>
            <a:r>
              <a:rPr lang="it-IT" dirty="0"/>
              <a:t>AIN KAREM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0C2FA9-B707-4AB1-8340-772A36801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/>
              <a:t> </a:t>
            </a:r>
          </a:p>
          <a:p>
            <a:pPr algn="ctr"/>
            <a:r>
              <a:rPr lang="it-IT" dirty="0"/>
              <a:t>= vigna resa fertile da sorgente perenne</a:t>
            </a:r>
          </a:p>
          <a:p>
            <a:endParaRPr lang="it-IT" dirty="0"/>
          </a:p>
          <a:p>
            <a:pPr algn="ctr"/>
            <a:r>
              <a:rPr lang="it-IT" b="1" dirty="0"/>
              <a:t>LUCA, 1, 39-80</a:t>
            </a:r>
          </a:p>
        </p:txBody>
      </p:sp>
    </p:spTree>
    <p:extLst>
      <p:ext uri="{BB962C8B-B14F-4D97-AF65-F5344CB8AC3E}">
        <p14:creationId xmlns:p14="http://schemas.microsoft.com/office/powerpoint/2010/main" val="3500457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548022" y="274637"/>
            <a:ext cx="2525444" cy="5939895"/>
          </a:xfrm>
        </p:spPr>
        <p:txBody>
          <a:bodyPr>
            <a:normAutofit/>
          </a:bodyPr>
          <a:lstStyle/>
          <a:p>
            <a:r>
              <a:rPr lang="it-IT" sz="2000" dirty="0"/>
              <a:t>AIN KAREM,</a:t>
            </a:r>
            <a:br>
              <a:rPr lang="it-IT" sz="2000" dirty="0"/>
            </a:br>
            <a:r>
              <a:rPr lang="it-IT" sz="2000" dirty="0"/>
              <a:t>f</a:t>
            </a:r>
            <a:r>
              <a:rPr lang="it-IT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acciata della chiesa della Visitazione, sorta sul luogo </a:t>
            </a:r>
            <a:br>
              <a:rPr lang="it-IT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it-IT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dove </a:t>
            </a:r>
            <a:br>
              <a:rPr lang="it-IT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it-IT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secondo</a:t>
            </a:r>
            <a:br>
              <a:rPr lang="it-IT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it-IT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la tradizione </a:t>
            </a:r>
            <a:br>
              <a:rPr lang="it-IT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it-IT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abitava </a:t>
            </a:r>
            <a:br>
              <a:rPr lang="it-IT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it-IT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Santa Elisabetta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"/>
            <a:ext cx="9548022" cy="6857035"/>
          </a:xfrm>
        </p:spPr>
      </p:pic>
    </p:spTree>
    <p:extLst>
      <p:ext uri="{BB962C8B-B14F-4D97-AF65-F5344CB8AC3E}">
        <p14:creationId xmlns:p14="http://schemas.microsoft.com/office/powerpoint/2010/main" val="3317891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4580928" cy="6858000"/>
          </a:xfrm>
        </p:spPr>
      </p:pic>
    </p:spTree>
    <p:extLst>
      <p:ext uri="{BB962C8B-B14F-4D97-AF65-F5344CB8AC3E}">
        <p14:creationId xmlns:p14="http://schemas.microsoft.com/office/powerpoint/2010/main" val="3923389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88088" y="274638"/>
            <a:ext cx="3600400" cy="1143000"/>
          </a:xfrm>
        </p:spPr>
        <p:txBody>
          <a:bodyPr>
            <a:normAutofit/>
          </a:bodyPr>
          <a:lstStyle/>
          <a:p>
            <a:r>
              <a:rPr lang="it-IT" sz="1400" dirty="0"/>
              <a:t>Facciata della chiesa della Visitazione, sorta nel luogo dove secondo la tradizione abitava Santa Elisabetta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5149352" cy="6858000"/>
          </a:xfrm>
        </p:spPr>
      </p:pic>
    </p:spTree>
    <p:extLst>
      <p:ext uri="{BB962C8B-B14F-4D97-AF65-F5344CB8AC3E}">
        <p14:creationId xmlns:p14="http://schemas.microsoft.com/office/powerpoint/2010/main" val="2484195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60" y="28988"/>
            <a:ext cx="9096461" cy="6064308"/>
          </a:xfrm>
        </p:spPr>
      </p:pic>
    </p:spTree>
    <p:extLst>
      <p:ext uri="{BB962C8B-B14F-4D97-AF65-F5344CB8AC3E}">
        <p14:creationId xmlns:p14="http://schemas.microsoft.com/office/powerpoint/2010/main" val="1075104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7868"/>
            <a:ext cx="5117305" cy="6840132"/>
          </a:xfrm>
        </p:spPr>
      </p:pic>
    </p:spTree>
    <p:extLst>
      <p:ext uri="{BB962C8B-B14F-4D97-AF65-F5344CB8AC3E}">
        <p14:creationId xmlns:p14="http://schemas.microsoft.com/office/powerpoint/2010/main" val="2552626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86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1787553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1818289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8586810" cy="6858000"/>
          </a:xfrm>
        </p:spPr>
      </p:pic>
    </p:spTree>
    <p:extLst>
      <p:ext uri="{BB962C8B-B14F-4D97-AF65-F5344CB8AC3E}">
        <p14:creationId xmlns:p14="http://schemas.microsoft.com/office/powerpoint/2010/main" val="3319237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56761" cy="6453336"/>
          </a:xfrm>
        </p:spPr>
      </p:pic>
    </p:spTree>
    <p:extLst>
      <p:ext uri="{BB962C8B-B14F-4D97-AF65-F5344CB8AC3E}">
        <p14:creationId xmlns:p14="http://schemas.microsoft.com/office/powerpoint/2010/main" val="405309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244" y="0"/>
            <a:ext cx="9157567" cy="6858000"/>
          </a:xfrm>
        </p:spPr>
      </p:pic>
    </p:spTree>
    <p:extLst>
      <p:ext uri="{BB962C8B-B14F-4D97-AF65-F5344CB8AC3E}">
        <p14:creationId xmlns:p14="http://schemas.microsoft.com/office/powerpoint/2010/main" val="2168185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967BFB-28FD-4C49-A1BA-9AC3EC621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8300" y="274638"/>
            <a:ext cx="4203700" cy="1143000"/>
          </a:xfrm>
        </p:spPr>
        <p:txBody>
          <a:bodyPr>
            <a:normAutofit/>
          </a:bodyPr>
          <a:lstStyle/>
          <a:p>
            <a:endParaRPr lang="it-IT" sz="3200" b="1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EE77F0E4-1E13-4D8C-8351-487E1E7F68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5418" y="-100337"/>
            <a:ext cx="3962781" cy="704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0" y="274638"/>
            <a:ext cx="5715000" cy="6430962"/>
          </a:xfrm>
        </p:spPr>
        <p:txBody>
          <a:bodyPr>
            <a:normAutofit/>
          </a:bodyPr>
          <a:lstStyle/>
          <a:p>
            <a:r>
              <a:rPr lang="it-IT" sz="2000" dirty="0"/>
              <a:t>AIN </a:t>
            </a:r>
            <a:r>
              <a:rPr lang="it-IT" sz="2000" dirty="0" err="1"/>
              <a:t>Karem</a:t>
            </a:r>
            <a:br>
              <a:rPr lang="it-IT" sz="2000" dirty="0"/>
            </a:br>
            <a:r>
              <a:rPr lang="it-IT" sz="2000" dirty="0"/>
              <a:t>fontana, </a:t>
            </a:r>
            <a:br>
              <a:rPr lang="it-IT" sz="2000" dirty="0"/>
            </a:br>
            <a:r>
              <a:rPr lang="it-IT" sz="2000" dirty="0"/>
              <a:t>vicino alla chiesa della Visitazione : </a:t>
            </a:r>
            <a:br>
              <a:rPr lang="it-IT" sz="2000" dirty="0"/>
            </a:br>
            <a:r>
              <a:rPr lang="it-IT" sz="2000" dirty="0"/>
              <a:t>secondo tradizione </a:t>
            </a:r>
            <a:br>
              <a:rPr lang="it-IT" sz="2000" dirty="0"/>
            </a:br>
            <a:r>
              <a:rPr lang="it-IT" sz="2000" dirty="0"/>
              <a:t>qui si incontrarono </a:t>
            </a:r>
            <a:br>
              <a:rPr lang="it-IT" sz="2000" dirty="0"/>
            </a:br>
            <a:r>
              <a:rPr lang="it-IT" sz="2000" dirty="0"/>
              <a:t>Maria ed Elisabetta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23695"/>
            <a:ext cx="4587796" cy="6881695"/>
          </a:xfrm>
        </p:spPr>
      </p:pic>
    </p:spTree>
    <p:extLst>
      <p:ext uri="{BB962C8B-B14F-4D97-AF65-F5344CB8AC3E}">
        <p14:creationId xmlns:p14="http://schemas.microsoft.com/office/powerpoint/2010/main" val="630729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925" y="0"/>
            <a:ext cx="9160255" cy="6093296"/>
          </a:xfrm>
        </p:spPr>
      </p:pic>
    </p:spTree>
    <p:extLst>
      <p:ext uri="{BB962C8B-B14F-4D97-AF65-F5344CB8AC3E}">
        <p14:creationId xmlns:p14="http://schemas.microsoft.com/office/powerpoint/2010/main" val="2502976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750"/>
            <a:ext cx="9175699" cy="6086547"/>
          </a:xfrm>
        </p:spPr>
      </p:pic>
    </p:spTree>
    <p:extLst>
      <p:ext uri="{BB962C8B-B14F-4D97-AF65-F5344CB8AC3E}">
        <p14:creationId xmlns:p14="http://schemas.microsoft.com/office/powerpoint/2010/main" val="3390121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09800" y="6045200"/>
            <a:ext cx="7772400" cy="812799"/>
          </a:xfrm>
        </p:spPr>
        <p:txBody>
          <a:bodyPr>
            <a:noAutofit/>
          </a:bodyPr>
          <a:lstStyle/>
          <a:p>
            <a:r>
              <a:rPr lang="it-IT" sz="2000" dirty="0"/>
              <a:t>Ain </a:t>
            </a:r>
            <a:r>
              <a:rPr lang="it-IT" sz="2000" dirty="0" err="1"/>
              <a:t>Karem</a:t>
            </a:r>
            <a:r>
              <a:rPr lang="it-IT" sz="2000" dirty="0"/>
              <a:t>, Luogo dove secondo la tradizione nacque </a:t>
            </a:r>
            <a:br>
              <a:rPr lang="it-IT" sz="2000" dirty="0"/>
            </a:br>
            <a:r>
              <a:rPr lang="it-IT" sz="2000" dirty="0"/>
              <a:t>San Giovanni Battista, chiesa di san Giovanni Battista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54171"/>
            <a:ext cx="8206680" cy="599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69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66E16E-AAE5-4B71-A948-61DFF8C0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532" y="274638"/>
            <a:ext cx="6129867" cy="6761162"/>
          </a:xfrm>
        </p:spPr>
        <p:txBody>
          <a:bodyPr>
            <a:normAutofit/>
          </a:bodyPr>
          <a:lstStyle/>
          <a:p>
            <a:r>
              <a:rPr lang="it-IT" sz="2000" dirty="0"/>
              <a:t>Ain </a:t>
            </a:r>
            <a:r>
              <a:rPr lang="it-IT" sz="2000" dirty="0" err="1"/>
              <a:t>Karem</a:t>
            </a:r>
            <a:r>
              <a:rPr lang="it-IT" sz="2000" dirty="0"/>
              <a:t>, </a:t>
            </a:r>
            <a:br>
              <a:rPr lang="it-IT" sz="2000" dirty="0"/>
            </a:br>
            <a:r>
              <a:rPr lang="it-IT" sz="2000" dirty="0"/>
              <a:t>interno della chiesa di </a:t>
            </a:r>
            <a:br>
              <a:rPr lang="it-IT" sz="2000" dirty="0"/>
            </a:br>
            <a:r>
              <a:rPr lang="it-IT" sz="2000" dirty="0"/>
              <a:t>San Giovanni Battista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4E8E7F1-CBC3-40D4-A013-5A96D47A62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340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330266" y="274638"/>
            <a:ext cx="2861733" cy="6382502"/>
          </a:xfrm>
        </p:spPr>
        <p:txBody>
          <a:bodyPr>
            <a:normAutofit/>
          </a:bodyPr>
          <a:lstStyle/>
          <a:p>
            <a:r>
              <a:rPr lang="it-IT" sz="2000" dirty="0"/>
              <a:t>Veduta del paese </a:t>
            </a:r>
            <a:br>
              <a:rPr lang="it-IT" sz="2000" dirty="0"/>
            </a:br>
            <a:r>
              <a:rPr lang="it-IT" sz="2000" dirty="0"/>
              <a:t>di Ain </a:t>
            </a:r>
            <a:r>
              <a:rPr lang="it-IT" sz="2000" dirty="0" err="1"/>
              <a:t>Karem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202" cy="6657140"/>
          </a:xfrm>
        </p:spPr>
      </p:pic>
    </p:spTree>
    <p:extLst>
      <p:ext uri="{BB962C8B-B14F-4D97-AF65-F5344CB8AC3E}">
        <p14:creationId xmlns:p14="http://schemas.microsoft.com/office/powerpoint/2010/main" val="3563100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96400" y="274637"/>
            <a:ext cx="2895600" cy="5685896"/>
          </a:xfrm>
        </p:spPr>
        <p:txBody>
          <a:bodyPr>
            <a:normAutofit/>
          </a:bodyPr>
          <a:lstStyle/>
          <a:p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Veduta del paese </a:t>
            </a:r>
            <a:b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di Ain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Karem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859" cy="6858000"/>
          </a:xfrm>
        </p:spPr>
      </p:pic>
    </p:spTree>
    <p:extLst>
      <p:ext uri="{BB962C8B-B14F-4D97-AF65-F5344CB8AC3E}">
        <p14:creationId xmlns:p14="http://schemas.microsoft.com/office/powerpoint/2010/main" val="1971843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81978" y="274637"/>
            <a:ext cx="1910022" cy="5499629"/>
          </a:xfrm>
        </p:spPr>
        <p:txBody>
          <a:bodyPr>
            <a:normAutofit/>
          </a:bodyPr>
          <a:lstStyle/>
          <a:p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Veduta </a:t>
            </a:r>
            <a:b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del paese </a:t>
            </a:r>
            <a:b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di Ain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Karem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281979" cy="6858000"/>
          </a:xfrm>
        </p:spPr>
      </p:pic>
    </p:spTree>
    <p:extLst>
      <p:ext uri="{BB962C8B-B14F-4D97-AF65-F5344CB8AC3E}">
        <p14:creationId xmlns:p14="http://schemas.microsoft.com/office/powerpoint/2010/main" val="1510338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79466" y="274638"/>
            <a:ext cx="2912533" cy="5973762"/>
          </a:xfrm>
        </p:spPr>
        <p:txBody>
          <a:bodyPr>
            <a:normAutofit/>
          </a:bodyPr>
          <a:lstStyle/>
          <a:p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Veduta del paese </a:t>
            </a:r>
            <a:b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di Ain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Karem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59"/>
            <a:ext cx="9121013" cy="6840760"/>
          </a:xfrm>
        </p:spPr>
      </p:pic>
    </p:spTree>
    <p:extLst>
      <p:ext uri="{BB962C8B-B14F-4D97-AF65-F5344CB8AC3E}">
        <p14:creationId xmlns:p14="http://schemas.microsoft.com/office/powerpoint/2010/main" val="776718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243442" cy="6165304"/>
          </a:xfrm>
        </p:spPr>
      </p:pic>
    </p:spTree>
    <p:extLst>
      <p:ext uri="{BB962C8B-B14F-4D97-AF65-F5344CB8AC3E}">
        <p14:creationId xmlns:p14="http://schemas.microsoft.com/office/powerpoint/2010/main" val="3199864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769BA2-ECEF-4F3C-8F97-F21DA1E29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1900" y="274638"/>
            <a:ext cx="1955800" cy="6858000"/>
          </a:xfrm>
        </p:spPr>
        <p:txBody>
          <a:bodyPr>
            <a:normAutofit/>
          </a:bodyPr>
          <a:lstStyle/>
          <a:p>
            <a:r>
              <a:rPr lang="it-IT" sz="2000" dirty="0"/>
              <a:t>Ain </a:t>
            </a:r>
            <a:r>
              <a:rPr lang="it-IT" sz="2000" dirty="0" err="1"/>
              <a:t>Karem</a:t>
            </a:r>
            <a:r>
              <a:rPr lang="it-IT" sz="2000" dirty="0"/>
              <a:t>, chiesa della Visitazione</a:t>
            </a:r>
          </a:p>
        </p:txBody>
      </p:sp>
      <p:pic>
        <p:nvPicPr>
          <p:cNvPr id="1026" name="Picture 2" descr="Visualizza immagine di origine">
            <a:extLst>
              <a:ext uri="{FF2B5EF4-FFF2-40B4-BE49-F238E27FC236}">
                <a16:creationId xmlns:a16="http://schemas.microsoft.com/office/drawing/2014/main" id="{AD885914-6C7B-4CAD-91FC-23D3B09E71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975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729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88088" y="274637"/>
            <a:ext cx="3600400" cy="5685895"/>
          </a:xfrm>
        </p:spPr>
        <p:txBody>
          <a:bodyPr>
            <a:normAutofit/>
          </a:bodyPr>
          <a:lstStyle/>
          <a:p>
            <a:r>
              <a:rPr lang="it-IT" sz="2000" dirty="0"/>
              <a:t>Statua</a:t>
            </a:r>
            <a:br>
              <a:rPr lang="it-IT" sz="2000" dirty="0"/>
            </a:br>
            <a:r>
              <a:rPr lang="it-IT" sz="2000" dirty="0"/>
              <a:t> che rappresenta </a:t>
            </a:r>
            <a:br>
              <a:rPr lang="it-IT" sz="2000" dirty="0"/>
            </a:br>
            <a:r>
              <a:rPr lang="it-IT" sz="2000" dirty="0"/>
              <a:t>l'incontro delle cugine </a:t>
            </a:r>
            <a:br>
              <a:rPr lang="it-IT" sz="2000" dirty="0"/>
            </a:br>
            <a:r>
              <a:rPr lang="it-IT" sz="2000" dirty="0"/>
              <a:t>Elisabetta e Maria, </a:t>
            </a:r>
            <a:br>
              <a:rPr lang="it-IT" sz="2000" dirty="0"/>
            </a:br>
            <a:r>
              <a:rPr lang="it-IT" sz="2000" dirty="0"/>
              <a:t>chiesa della Visitazione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5149352" cy="6858000"/>
          </a:xfrm>
        </p:spPr>
      </p:pic>
    </p:spTree>
    <p:extLst>
      <p:ext uri="{BB962C8B-B14F-4D97-AF65-F5344CB8AC3E}">
        <p14:creationId xmlns:p14="http://schemas.microsoft.com/office/powerpoint/2010/main" val="340968130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</Words>
  <Application>Microsoft Office PowerPoint</Application>
  <PresentationFormat>Widescreen</PresentationFormat>
  <Paragraphs>17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7" baseType="lpstr">
      <vt:lpstr>Arial</vt:lpstr>
      <vt:lpstr>Calibri</vt:lpstr>
      <vt:lpstr>1_Tema di Office</vt:lpstr>
      <vt:lpstr>AIN KAREM</vt:lpstr>
      <vt:lpstr>Presentazione standard di PowerPoint</vt:lpstr>
      <vt:lpstr>Veduta del paese  di Ain Karem</vt:lpstr>
      <vt:lpstr>Veduta del paese  di Ain Karem</vt:lpstr>
      <vt:lpstr>Veduta  del paese  di Ain Karem</vt:lpstr>
      <vt:lpstr>Veduta del paese  di Ain Karem</vt:lpstr>
      <vt:lpstr>Presentazione standard di PowerPoint</vt:lpstr>
      <vt:lpstr>Ain Karem, chiesa della Visitazione</vt:lpstr>
      <vt:lpstr>Statua  che rappresenta  l'incontro delle cugine  Elisabetta e Maria,  chiesa della Visitazione</vt:lpstr>
      <vt:lpstr>AIN KAREM, facciata della chiesa della Visitazione, sorta sul luogo  dove  secondo  la tradizione  abitava  Santa Elisabetta</vt:lpstr>
      <vt:lpstr>Presentazione standard di PowerPoint</vt:lpstr>
      <vt:lpstr>Facciata della chiesa della Visitazione, sorta nel luogo dove secondo la tradizione abitava Santa Elisabetta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AIN Karem fontana,  vicino alla chiesa della Visitazione :  secondo tradizione  qui si incontrarono  Maria ed Elisabetta</vt:lpstr>
      <vt:lpstr>Presentazione standard di PowerPoint</vt:lpstr>
      <vt:lpstr>Presentazione standard di PowerPoint</vt:lpstr>
      <vt:lpstr>Ain Karem, Luogo dove secondo la tradizione nacque  San Giovanni Battista, chiesa di san Giovanni Battista</vt:lpstr>
      <vt:lpstr>Ain Karem,  interno della chiesa di  San Giovanni Battista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AIN KAREM</dc:title>
  <dc:creator>Secondo Brunelli</dc:creator>
  <cp:lastModifiedBy>Secondo Brunelli</cp:lastModifiedBy>
  <cp:revision>1</cp:revision>
  <dcterms:created xsi:type="dcterms:W3CDTF">2021-10-21T06:31:18Z</dcterms:created>
  <dcterms:modified xsi:type="dcterms:W3CDTF">2021-10-27T13:56:16Z</dcterms:modified>
</cp:coreProperties>
</file>