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5" r:id="rId4"/>
    <p:sldId id="334" r:id="rId5"/>
    <p:sldId id="319" r:id="rId6"/>
    <p:sldId id="320" r:id="rId7"/>
    <p:sldId id="276" r:id="rId8"/>
    <p:sldId id="321" r:id="rId9"/>
    <p:sldId id="336" r:id="rId10"/>
    <p:sldId id="337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22" r:id="rId25"/>
    <p:sldId id="323" r:id="rId26"/>
    <p:sldId id="324" r:id="rId27"/>
    <p:sldId id="325" r:id="rId28"/>
    <p:sldId id="327" r:id="rId29"/>
    <p:sldId id="328" r:id="rId30"/>
    <p:sldId id="329" r:id="rId31"/>
    <p:sldId id="330" r:id="rId32"/>
    <p:sldId id="331" r:id="rId33"/>
    <p:sldId id="332" r:id="rId34"/>
    <p:sldId id="277" r:id="rId35"/>
    <p:sldId id="278" r:id="rId36"/>
    <p:sldId id="333" r:id="rId37"/>
    <p:sldId id="280" r:id="rId38"/>
    <p:sldId id="300" r:id="rId39"/>
    <p:sldId id="302" r:id="rId40"/>
    <p:sldId id="304" r:id="rId41"/>
    <p:sldId id="306" r:id="rId42"/>
    <p:sldId id="309" r:id="rId43"/>
    <p:sldId id="308" r:id="rId44"/>
    <p:sldId id="282" r:id="rId45"/>
    <p:sldId id="257" r:id="rId46"/>
    <p:sldId id="310" r:id="rId47"/>
    <p:sldId id="258" r:id="rId48"/>
    <p:sldId id="311" r:id="rId49"/>
    <p:sldId id="312" r:id="rId50"/>
    <p:sldId id="313" r:id="rId51"/>
    <p:sldId id="314" r:id="rId52"/>
    <p:sldId id="298" r:id="rId53"/>
    <p:sldId id="285" r:id="rId54"/>
    <p:sldId id="279" r:id="rId55"/>
    <p:sldId id="293" r:id="rId56"/>
    <p:sldId id="315" r:id="rId57"/>
    <p:sldId id="318" r:id="rId58"/>
    <p:sldId id="265" r:id="rId59"/>
    <p:sldId id="267" r:id="rId60"/>
    <p:sldId id="268" r:id="rId61"/>
    <p:sldId id="261" r:id="rId62"/>
    <p:sldId id="264" r:id="rId63"/>
    <p:sldId id="272" r:id="rId64"/>
    <p:sldId id="274" r:id="rId65"/>
    <p:sldId id="317" r:id="rId66"/>
    <p:sldId id="259" r:id="rId67"/>
    <p:sldId id="262" r:id="rId68"/>
    <p:sldId id="271" r:id="rId69"/>
    <p:sldId id="260" r:id="rId70"/>
    <p:sldId id="269" r:id="rId71"/>
    <p:sldId id="263" r:id="rId72"/>
    <p:sldId id="316" r:id="rId73"/>
    <p:sldId id="266" r:id="rId74"/>
    <p:sldId id="270" r:id="rId75"/>
    <p:sldId id="273" r:id="rId7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08FA5D48-41A0-4600-BAA7-CBCADB1CA70D}"/>
    <pc:docChg chg="custSel addSld delSld modSld">
      <pc:chgData name="Secondo Brunelli" userId="1361646665bb41ba" providerId="LiveId" clId="{08FA5D48-41A0-4600-BAA7-CBCADB1CA70D}" dt="2021-10-27T14:11:18.449" v="86" actId="6549"/>
      <pc:docMkLst>
        <pc:docMk/>
      </pc:docMkLst>
      <pc:sldChg chg="modSp mod">
        <pc:chgData name="Secondo Brunelli" userId="1361646665bb41ba" providerId="LiveId" clId="{08FA5D48-41A0-4600-BAA7-CBCADB1CA70D}" dt="2021-10-27T09:21:01.319" v="7" actId="113"/>
        <pc:sldMkLst>
          <pc:docMk/>
          <pc:sldMk cId="2737496975" sldId="256"/>
        </pc:sldMkLst>
        <pc:spChg chg="mod">
          <ac:chgData name="Secondo Brunelli" userId="1361646665bb41ba" providerId="LiveId" clId="{08FA5D48-41A0-4600-BAA7-CBCADB1CA70D}" dt="2021-10-27T09:21:01.319" v="7" actId="113"/>
          <ac:spMkLst>
            <pc:docMk/>
            <pc:sldMk cId="2737496975" sldId="256"/>
            <ac:spMk id="5" creationId="{ACE37EB5-37C9-4EB4-9B1C-2CE0E2E1F658}"/>
          </ac:spMkLst>
        </pc:spChg>
      </pc:sldChg>
      <pc:sldChg chg="modSp mod">
        <pc:chgData name="Secondo Brunelli" userId="1361646665bb41ba" providerId="LiveId" clId="{08FA5D48-41A0-4600-BAA7-CBCADB1CA70D}" dt="2021-10-27T14:10:12.675" v="53" actId="20577"/>
        <pc:sldMkLst>
          <pc:docMk/>
          <pc:sldMk cId="178587411" sldId="275"/>
        </pc:sldMkLst>
        <pc:spChg chg="mod">
          <ac:chgData name="Secondo Brunelli" userId="1361646665bb41ba" providerId="LiveId" clId="{08FA5D48-41A0-4600-BAA7-CBCADB1CA70D}" dt="2021-10-27T14:10:12.675" v="53" actId="20577"/>
          <ac:spMkLst>
            <pc:docMk/>
            <pc:sldMk cId="178587411" sldId="275"/>
            <ac:spMk id="3" creationId="{22A46FBF-3DD7-409C-AA04-7788CC1F5C5F}"/>
          </ac:spMkLst>
        </pc:spChg>
      </pc:sldChg>
      <pc:sldChg chg="addSp delSp modSp new mod">
        <pc:chgData name="Secondo Brunelli" userId="1361646665bb41ba" providerId="LiveId" clId="{08FA5D48-41A0-4600-BAA7-CBCADB1CA70D}" dt="2021-10-27T14:11:18.449" v="86" actId="6549"/>
        <pc:sldMkLst>
          <pc:docMk/>
          <pc:sldMk cId="2581529256" sldId="334"/>
        </pc:sldMkLst>
        <pc:spChg chg="mod">
          <ac:chgData name="Secondo Brunelli" userId="1361646665bb41ba" providerId="LiveId" clId="{08FA5D48-41A0-4600-BAA7-CBCADB1CA70D}" dt="2021-10-27T14:11:18.449" v="86" actId="6549"/>
          <ac:spMkLst>
            <pc:docMk/>
            <pc:sldMk cId="2581529256" sldId="334"/>
            <ac:spMk id="2" creationId="{6A51EACD-5E96-458A-85DE-B8D6C5B09795}"/>
          </ac:spMkLst>
        </pc:spChg>
        <pc:picChg chg="add del mod">
          <ac:chgData name="Secondo Brunelli" userId="1361646665bb41ba" providerId="LiveId" clId="{08FA5D48-41A0-4600-BAA7-CBCADB1CA70D}" dt="2021-10-26T08:12:15.838" v="3" actId="478"/>
          <ac:picMkLst>
            <pc:docMk/>
            <pc:sldMk cId="2581529256" sldId="334"/>
            <ac:picMk id="4" creationId="{13F6B2D0-9AAF-4661-BE44-B8C06D142065}"/>
          </ac:picMkLst>
        </pc:picChg>
        <pc:picChg chg="add mod">
          <ac:chgData name="Secondo Brunelli" userId="1361646665bb41ba" providerId="LiveId" clId="{08FA5D48-41A0-4600-BAA7-CBCADB1CA70D}" dt="2021-10-26T08:13:33.804" v="5" actId="1076"/>
          <ac:picMkLst>
            <pc:docMk/>
            <pc:sldMk cId="2581529256" sldId="334"/>
            <ac:picMk id="5" creationId="{E3114CD2-BF65-405D-9293-4CEF15B5B83F}"/>
          </ac:picMkLst>
        </pc:picChg>
      </pc:sldChg>
      <pc:sldChg chg="new del">
        <pc:chgData name="Secondo Brunelli" userId="1361646665bb41ba" providerId="LiveId" clId="{08FA5D48-41A0-4600-BAA7-CBCADB1CA70D}" dt="2021-10-27T09:27:53.907" v="17" actId="47"/>
        <pc:sldMkLst>
          <pc:docMk/>
          <pc:sldMk cId="2909132557" sldId="335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1735353505" sldId="336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2421495242" sldId="337"/>
        </pc:sldMkLst>
      </pc:sldChg>
      <pc:sldChg chg="add del">
        <pc:chgData name="Secondo Brunelli" userId="1361646665bb41ba" providerId="LiveId" clId="{08FA5D48-41A0-4600-BAA7-CBCADB1CA70D}" dt="2021-10-27T09:30:43.167" v="20" actId="47"/>
        <pc:sldMkLst>
          <pc:docMk/>
          <pc:sldMk cId="1307152619" sldId="338"/>
        </pc:sldMkLst>
      </pc:sldChg>
      <pc:sldChg chg="add del">
        <pc:chgData name="Secondo Brunelli" userId="1361646665bb41ba" providerId="LiveId" clId="{08FA5D48-41A0-4600-BAA7-CBCADB1CA70D}" dt="2021-10-27T09:28:58.261" v="18" actId="47"/>
        <pc:sldMkLst>
          <pc:docMk/>
          <pc:sldMk cId="1839893565" sldId="339"/>
        </pc:sldMkLst>
      </pc:sldChg>
      <pc:sldChg chg="add del">
        <pc:chgData name="Secondo Brunelli" userId="1361646665bb41ba" providerId="LiveId" clId="{08FA5D48-41A0-4600-BAA7-CBCADB1CA70D}" dt="2021-10-27T09:30:30.206" v="19" actId="47"/>
        <pc:sldMkLst>
          <pc:docMk/>
          <pc:sldMk cId="2981117567" sldId="340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2619142457" sldId="341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3561368109" sldId="342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481799297" sldId="343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3028506689" sldId="344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3364913902" sldId="345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2495603202" sldId="346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4257598502" sldId="347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567543504" sldId="348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250471341" sldId="349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3638521190" sldId="350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881938543" sldId="351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2424788061" sldId="352"/>
        </pc:sldMkLst>
      </pc:sldChg>
      <pc:sldChg chg="add">
        <pc:chgData name="Secondo Brunelli" userId="1361646665bb41ba" providerId="LiveId" clId="{08FA5D48-41A0-4600-BAA7-CBCADB1CA70D}" dt="2021-10-27T09:27:49.131" v="16"/>
        <pc:sldMkLst>
          <pc:docMk/>
          <pc:sldMk cId="1041460932" sldId="353"/>
        </pc:sldMkLst>
      </pc:sldChg>
    </pc:docChg>
  </pc:docChgLst>
  <pc:docChgLst>
    <pc:chgData name="Secondo Brunelli" userId="1361646665bb41ba" providerId="LiveId" clId="{BABB8ED1-9C4F-4F8C-A722-A0F1B5BC171D}"/>
    <pc:docChg chg="custSel addSld delSld modSld sldOrd">
      <pc:chgData name="Secondo Brunelli" userId="1361646665bb41ba" providerId="LiveId" clId="{BABB8ED1-9C4F-4F8C-A722-A0F1B5BC171D}" dt="2021-10-26T07:56:00.320" v="623" actId="47"/>
      <pc:docMkLst>
        <pc:docMk/>
      </pc:docMkLst>
      <pc:sldChg chg="modSp mod">
        <pc:chgData name="Secondo Brunelli" userId="1361646665bb41ba" providerId="LiveId" clId="{BABB8ED1-9C4F-4F8C-A722-A0F1B5BC171D}" dt="2021-10-26T06:49:35.142" v="88" actId="6549"/>
        <pc:sldMkLst>
          <pc:docMk/>
          <pc:sldMk cId="2737496975" sldId="256"/>
        </pc:sldMkLst>
        <pc:spChg chg="mod">
          <ac:chgData name="Secondo Brunelli" userId="1361646665bb41ba" providerId="LiveId" clId="{BABB8ED1-9C4F-4F8C-A722-A0F1B5BC171D}" dt="2021-10-26T06:49:35.142" v="88" actId="6549"/>
          <ac:spMkLst>
            <pc:docMk/>
            <pc:sldMk cId="2737496975" sldId="256"/>
            <ac:spMk id="5" creationId="{ACE37EB5-37C9-4EB4-9B1C-2CE0E2E1F658}"/>
          </ac:spMkLst>
        </pc:spChg>
      </pc:sldChg>
      <pc:sldChg chg="addSp modSp mod">
        <pc:chgData name="Secondo Brunelli" userId="1361646665bb41ba" providerId="LiveId" clId="{BABB8ED1-9C4F-4F8C-A722-A0F1B5BC171D}" dt="2021-10-26T06:59:46.185" v="291" actId="20577"/>
        <pc:sldMkLst>
          <pc:docMk/>
          <pc:sldMk cId="986562967" sldId="257"/>
        </pc:sldMkLst>
        <pc:spChg chg="mod">
          <ac:chgData name="Secondo Brunelli" userId="1361646665bb41ba" providerId="LiveId" clId="{BABB8ED1-9C4F-4F8C-A722-A0F1B5BC171D}" dt="2021-10-26T06:59:46.185" v="291" actId="20577"/>
          <ac:spMkLst>
            <pc:docMk/>
            <pc:sldMk cId="986562967" sldId="257"/>
            <ac:spMk id="2" creationId="{C8C13697-9D9B-4A4E-8C66-E2B0C2941E4B}"/>
          </ac:spMkLst>
        </pc:spChg>
        <pc:spChg chg="mod">
          <ac:chgData name="Secondo Brunelli" userId="1361646665bb41ba" providerId="LiveId" clId="{BABB8ED1-9C4F-4F8C-A722-A0F1B5BC171D}" dt="2021-10-25T14:58:27.243" v="2" actId="14100"/>
          <ac:spMkLst>
            <pc:docMk/>
            <pc:sldMk cId="986562967" sldId="257"/>
            <ac:spMk id="3" creationId="{ADC118BB-D79B-4C05-A9AC-21E74F9F2957}"/>
          </ac:spMkLst>
        </pc:spChg>
        <pc:picChg chg="add mod">
          <ac:chgData name="Secondo Brunelli" userId="1361646665bb41ba" providerId="LiveId" clId="{BABB8ED1-9C4F-4F8C-A722-A0F1B5BC171D}" dt="2021-10-26T06:58:21.321" v="256" actId="1076"/>
          <ac:picMkLst>
            <pc:docMk/>
            <pc:sldMk cId="986562967" sldId="257"/>
            <ac:picMk id="1026" creationId="{1D3F7681-23F3-4EA4-8D61-8F17CE0513B4}"/>
          </ac:picMkLst>
        </pc:picChg>
      </pc:sldChg>
      <pc:sldChg chg="addSp delSp modSp new">
        <pc:chgData name="Secondo Brunelli" userId="1361646665bb41ba" providerId="LiveId" clId="{BABB8ED1-9C4F-4F8C-A722-A0F1B5BC171D}" dt="2021-10-26T06:58:30.227" v="257" actId="1076"/>
        <pc:sldMkLst>
          <pc:docMk/>
          <pc:sldMk cId="2745363096" sldId="258"/>
        </pc:sldMkLst>
        <pc:spChg chg="del">
          <ac:chgData name="Secondo Brunelli" userId="1361646665bb41ba" providerId="LiveId" clId="{BABB8ED1-9C4F-4F8C-A722-A0F1B5BC171D}" dt="2021-10-25T14:59:27.282" v="12"/>
          <ac:spMkLst>
            <pc:docMk/>
            <pc:sldMk cId="2745363096" sldId="258"/>
            <ac:spMk id="3" creationId="{BE4CE8AD-B73F-423A-80E4-782634489F7F}"/>
          </ac:spMkLst>
        </pc:spChg>
        <pc:picChg chg="add mod">
          <ac:chgData name="Secondo Brunelli" userId="1361646665bb41ba" providerId="LiveId" clId="{BABB8ED1-9C4F-4F8C-A722-A0F1B5BC171D}" dt="2021-10-26T06:58:30.227" v="257" actId="1076"/>
          <ac:picMkLst>
            <pc:docMk/>
            <pc:sldMk cId="2745363096" sldId="258"/>
            <ac:picMk id="2050" creationId="{56F53E42-0C0D-4CCF-B33B-546DBB0032D1}"/>
          </ac:picMkLst>
        </pc:picChg>
      </pc:sldChg>
      <pc:sldChg chg="addSp delSp modSp new">
        <pc:chgData name="Secondo Brunelli" userId="1361646665bb41ba" providerId="LiveId" clId="{BABB8ED1-9C4F-4F8C-A722-A0F1B5BC171D}" dt="2021-10-26T07:03:46.359" v="415" actId="1076"/>
        <pc:sldMkLst>
          <pc:docMk/>
          <pc:sldMk cId="1503533890" sldId="259"/>
        </pc:sldMkLst>
        <pc:spChg chg="del">
          <ac:chgData name="Secondo Brunelli" userId="1361646665bb41ba" providerId="LiveId" clId="{BABB8ED1-9C4F-4F8C-A722-A0F1B5BC171D}" dt="2021-10-25T14:59:56.256" v="16"/>
          <ac:spMkLst>
            <pc:docMk/>
            <pc:sldMk cId="1503533890" sldId="259"/>
            <ac:spMk id="3" creationId="{D48FD8E8-65EB-4CA5-943D-B2844D8F5A45}"/>
          </ac:spMkLst>
        </pc:spChg>
        <pc:picChg chg="add mod">
          <ac:chgData name="Secondo Brunelli" userId="1361646665bb41ba" providerId="LiveId" clId="{BABB8ED1-9C4F-4F8C-A722-A0F1B5BC171D}" dt="2021-10-26T07:03:46.359" v="415" actId="1076"/>
          <ac:picMkLst>
            <pc:docMk/>
            <pc:sldMk cId="1503533890" sldId="259"/>
            <ac:picMk id="3074" creationId="{3E73BD4D-70CC-4B80-B400-0E7388C139C1}"/>
          </ac:picMkLst>
        </pc:picChg>
      </pc:sldChg>
      <pc:sldChg chg="addSp delSp modSp new">
        <pc:chgData name="Secondo Brunelli" userId="1361646665bb41ba" providerId="LiveId" clId="{BABB8ED1-9C4F-4F8C-A722-A0F1B5BC171D}" dt="2021-10-25T15:00:27.768" v="22" actId="14100"/>
        <pc:sldMkLst>
          <pc:docMk/>
          <pc:sldMk cId="818507571" sldId="260"/>
        </pc:sldMkLst>
        <pc:spChg chg="del">
          <ac:chgData name="Secondo Brunelli" userId="1361646665bb41ba" providerId="LiveId" clId="{BABB8ED1-9C4F-4F8C-A722-A0F1B5BC171D}" dt="2021-10-25T15:00:22.005" v="20"/>
          <ac:spMkLst>
            <pc:docMk/>
            <pc:sldMk cId="818507571" sldId="260"/>
            <ac:spMk id="3" creationId="{E1C88CCD-9C9D-47F8-BEEC-E78842F7676A}"/>
          </ac:spMkLst>
        </pc:spChg>
        <pc:picChg chg="add mod">
          <ac:chgData name="Secondo Brunelli" userId="1361646665bb41ba" providerId="LiveId" clId="{BABB8ED1-9C4F-4F8C-A722-A0F1B5BC171D}" dt="2021-10-25T15:00:27.768" v="22" actId="14100"/>
          <ac:picMkLst>
            <pc:docMk/>
            <pc:sldMk cId="818507571" sldId="260"/>
            <ac:picMk id="4098" creationId="{7CCE7486-3A70-4780-B852-0B36E45C47B5}"/>
          </ac:picMkLst>
        </pc:picChg>
      </pc:sldChg>
      <pc:sldChg chg="addSp delSp modSp new ord">
        <pc:chgData name="Secondo Brunelli" userId="1361646665bb41ba" providerId="LiveId" clId="{BABB8ED1-9C4F-4F8C-A722-A0F1B5BC171D}" dt="2021-10-26T06:54:24.471" v="177"/>
        <pc:sldMkLst>
          <pc:docMk/>
          <pc:sldMk cId="1743392154" sldId="261"/>
        </pc:sldMkLst>
        <pc:spChg chg="del">
          <ac:chgData name="Secondo Brunelli" userId="1361646665bb41ba" providerId="LiveId" clId="{BABB8ED1-9C4F-4F8C-A722-A0F1B5BC171D}" dt="2021-10-25T15:00:51.611" v="24"/>
          <ac:spMkLst>
            <pc:docMk/>
            <pc:sldMk cId="1743392154" sldId="261"/>
            <ac:spMk id="3" creationId="{58656B5F-5197-46C6-8D1A-AE2EDF84D209}"/>
          </ac:spMkLst>
        </pc:spChg>
        <pc:picChg chg="add mod">
          <ac:chgData name="Secondo Brunelli" userId="1361646665bb41ba" providerId="LiveId" clId="{BABB8ED1-9C4F-4F8C-A722-A0F1B5BC171D}" dt="2021-10-25T15:00:57.931" v="26" actId="14100"/>
          <ac:picMkLst>
            <pc:docMk/>
            <pc:sldMk cId="1743392154" sldId="261"/>
            <ac:picMk id="5122" creationId="{37633258-883C-421F-AF45-FB6993120B6F}"/>
          </ac:picMkLst>
        </pc:picChg>
      </pc:sldChg>
      <pc:sldChg chg="addSp delSp modSp new ord">
        <pc:chgData name="Secondo Brunelli" userId="1361646665bb41ba" providerId="LiveId" clId="{BABB8ED1-9C4F-4F8C-A722-A0F1B5BC171D}" dt="2021-10-26T07:05:09.566" v="419"/>
        <pc:sldMkLst>
          <pc:docMk/>
          <pc:sldMk cId="3778106795" sldId="262"/>
        </pc:sldMkLst>
        <pc:spChg chg="del">
          <ac:chgData name="Secondo Brunelli" userId="1361646665bb41ba" providerId="LiveId" clId="{BABB8ED1-9C4F-4F8C-A722-A0F1B5BC171D}" dt="2021-10-25T15:01:16.244" v="28"/>
          <ac:spMkLst>
            <pc:docMk/>
            <pc:sldMk cId="3778106795" sldId="262"/>
            <ac:spMk id="3" creationId="{86E664E0-3FC2-4708-9B7B-C315FCFFBC4C}"/>
          </ac:spMkLst>
        </pc:spChg>
        <pc:picChg chg="add mod">
          <ac:chgData name="Secondo Brunelli" userId="1361646665bb41ba" providerId="LiveId" clId="{BABB8ED1-9C4F-4F8C-A722-A0F1B5BC171D}" dt="2021-10-25T15:01:26.732" v="32" actId="1076"/>
          <ac:picMkLst>
            <pc:docMk/>
            <pc:sldMk cId="3778106795" sldId="262"/>
            <ac:picMk id="6146" creationId="{37B3FA88-2E53-4775-B340-769B8800A808}"/>
          </ac:picMkLst>
        </pc:picChg>
      </pc:sldChg>
      <pc:sldChg chg="addSp delSp modSp new">
        <pc:chgData name="Secondo Brunelli" userId="1361646665bb41ba" providerId="LiveId" clId="{BABB8ED1-9C4F-4F8C-A722-A0F1B5BC171D}" dt="2021-10-25T15:02:11.714" v="36" actId="14100"/>
        <pc:sldMkLst>
          <pc:docMk/>
          <pc:sldMk cId="1653137138" sldId="263"/>
        </pc:sldMkLst>
        <pc:spChg chg="del">
          <ac:chgData name="Secondo Brunelli" userId="1361646665bb41ba" providerId="LiveId" clId="{BABB8ED1-9C4F-4F8C-A722-A0F1B5BC171D}" dt="2021-10-25T15:02:05.800" v="34"/>
          <ac:spMkLst>
            <pc:docMk/>
            <pc:sldMk cId="1653137138" sldId="263"/>
            <ac:spMk id="3" creationId="{AFE8223F-9321-4647-A094-645394135100}"/>
          </ac:spMkLst>
        </pc:spChg>
        <pc:picChg chg="add mod">
          <ac:chgData name="Secondo Brunelli" userId="1361646665bb41ba" providerId="LiveId" clId="{BABB8ED1-9C4F-4F8C-A722-A0F1B5BC171D}" dt="2021-10-25T15:02:11.714" v="36" actId="14100"/>
          <ac:picMkLst>
            <pc:docMk/>
            <pc:sldMk cId="1653137138" sldId="263"/>
            <ac:picMk id="7170" creationId="{16AB214A-D636-4965-BD12-719DB2CAEF24}"/>
          </ac:picMkLst>
        </pc:picChg>
      </pc:sldChg>
      <pc:sldChg chg="addSp delSp modSp new ord">
        <pc:chgData name="Secondo Brunelli" userId="1361646665bb41ba" providerId="LiveId" clId="{BABB8ED1-9C4F-4F8C-A722-A0F1B5BC171D}" dt="2021-10-26T06:54:31.580" v="179"/>
        <pc:sldMkLst>
          <pc:docMk/>
          <pc:sldMk cId="2424468874" sldId="264"/>
        </pc:sldMkLst>
        <pc:spChg chg="del">
          <ac:chgData name="Secondo Brunelli" userId="1361646665bb41ba" providerId="LiveId" clId="{BABB8ED1-9C4F-4F8C-A722-A0F1B5BC171D}" dt="2021-10-25T15:02:32.107" v="38"/>
          <ac:spMkLst>
            <pc:docMk/>
            <pc:sldMk cId="2424468874" sldId="264"/>
            <ac:spMk id="3" creationId="{36F7B122-6678-4E9D-B03C-D4F60F1C9C6B}"/>
          </ac:spMkLst>
        </pc:spChg>
        <pc:picChg chg="add mod">
          <ac:chgData name="Secondo Brunelli" userId="1361646665bb41ba" providerId="LiveId" clId="{BABB8ED1-9C4F-4F8C-A722-A0F1B5BC171D}" dt="2021-10-25T15:02:38.315" v="40" actId="14100"/>
          <ac:picMkLst>
            <pc:docMk/>
            <pc:sldMk cId="2424468874" sldId="264"/>
            <ac:picMk id="8194" creationId="{C65D86F8-CE78-4AAD-8C42-ED852B2967AF}"/>
          </ac:picMkLst>
        </pc:picChg>
      </pc:sldChg>
      <pc:sldChg chg="addSp delSp modSp new ord">
        <pc:chgData name="Secondo Brunelli" userId="1361646665bb41ba" providerId="LiveId" clId="{BABB8ED1-9C4F-4F8C-A722-A0F1B5BC171D}" dt="2021-10-26T06:58:41.955" v="258" actId="1076"/>
        <pc:sldMkLst>
          <pc:docMk/>
          <pc:sldMk cId="1885540599" sldId="265"/>
        </pc:sldMkLst>
        <pc:spChg chg="del">
          <ac:chgData name="Secondo Brunelli" userId="1361646665bb41ba" providerId="LiveId" clId="{BABB8ED1-9C4F-4F8C-A722-A0F1B5BC171D}" dt="2021-10-25T15:06:21.100" v="42"/>
          <ac:spMkLst>
            <pc:docMk/>
            <pc:sldMk cId="1885540599" sldId="265"/>
            <ac:spMk id="3" creationId="{47CA6B11-1C1F-4E92-A1BA-AF728EB1354C}"/>
          </ac:spMkLst>
        </pc:spChg>
        <pc:picChg chg="add mod">
          <ac:chgData name="Secondo Brunelli" userId="1361646665bb41ba" providerId="LiveId" clId="{BABB8ED1-9C4F-4F8C-A722-A0F1B5BC171D}" dt="2021-10-26T06:58:41.955" v="258" actId="1076"/>
          <ac:picMkLst>
            <pc:docMk/>
            <pc:sldMk cId="1885540599" sldId="265"/>
            <ac:picMk id="9218" creationId="{FEAB6848-D542-4338-A8DE-10FDD419D432}"/>
          </ac:picMkLst>
        </pc:picChg>
      </pc:sldChg>
      <pc:sldChg chg="addSp delSp modSp new">
        <pc:chgData name="Secondo Brunelli" userId="1361646665bb41ba" providerId="LiveId" clId="{BABB8ED1-9C4F-4F8C-A722-A0F1B5BC171D}" dt="2021-10-25T15:06:55.903" v="49" actId="1076"/>
        <pc:sldMkLst>
          <pc:docMk/>
          <pc:sldMk cId="2721063083" sldId="266"/>
        </pc:sldMkLst>
        <pc:spChg chg="del">
          <ac:chgData name="Secondo Brunelli" userId="1361646665bb41ba" providerId="LiveId" clId="{BABB8ED1-9C4F-4F8C-A722-A0F1B5BC171D}" dt="2021-10-25T15:06:46.958" v="46"/>
          <ac:spMkLst>
            <pc:docMk/>
            <pc:sldMk cId="2721063083" sldId="266"/>
            <ac:spMk id="3" creationId="{B5165B58-B3EF-4EA5-BF3B-A058F9693CBB}"/>
          </ac:spMkLst>
        </pc:spChg>
        <pc:picChg chg="add mod">
          <ac:chgData name="Secondo Brunelli" userId="1361646665bb41ba" providerId="LiveId" clId="{BABB8ED1-9C4F-4F8C-A722-A0F1B5BC171D}" dt="2021-10-25T15:06:55.903" v="49" actId="1076"/>
          <ac:picMkLst>
            <pc:docMk/>
            <pc:sldMk cId="2721063083" sldId="266"/>
            <ac:picMk id="10242" creationId="{3536DD44-420B-440F-803F-872957A92DE6}"/>
          </ac:picMkLst>
        </pc:picChg>
      </pc:sldChg>
      <pc:sldChg chg="addSp delSp modSp new ord">
        <pc:chgData name="Secondo Brunelli" userId="1361646665bb41ba" providerId="LiveId" clId="{BABB8ED1-9C4F-4F8C-A722-A0F1B5BC171D}" dt="2021-10-26T06:54:04.748" v="171"/>
        <pc:sldMkLst>
          <pc:docMk/>
          <pc:sldMk cId="90044481" sldId="267"/>
        </pc:sldMkLst>
        <pc:spChg chg="del">
          <ac:chgData name="Secondo Brunelli" userId="1361646665bb41ba" providerId="LiveId" clId="{BABB8ED1-9C4F-4F8C-A722-A0F1B5BC171D}" dt="2021-10-25T15:07:17.272" v="51"/>
          <ac:spMkLst>
            <pc:docMk/>
            <pc:sldMk cId="90044481" sldId="267"/>
            <ac:spMk id="3" creationId="{0354CC7B-AD7D-44E3-8486-DE56D1795285}"/>
          </ac:spMkLst>
        </pc:spChg>
        <pc:picChg chg="add mod">
          <ac:chgData name="Secondo Brunelli" userId="1361646665bb41ba" providerId="LiveId" clId="{BABB8ED1-9C4F-4F8C-A722-A0F1B5BC171D}" dt="2021-10-25T15:07:25.263" v="53" actId="14100"/>
          <ac:picMkLst>
            <pc:docMk/>
            <pc:sldMk cId="90044481" sldId="267"/>
            <ac:picMk id="11266" creationId="{8A786CDB-A5C0-4AF3-8105-EA9F4B554BFB}"/>
          </ac:picMkLst>
        </pc:picChg>
      </pc:sldChg>
      <pc:sldChg chg="addSp delSp modSp new mod ord">
        <pc:chgData name="Secondo Brunelli" userId="1361646665bb41ba" providerId="LiveId" clId="{BABB8ED1-9C4F-4F8C-A722-A0F1B5BC171D}" dt="2021-10-26T07:07:46.176" v="468" actId="20577"/>
        <pc:sldMkLst>
          <pc:docMk/>
          <pc:sldMk cId="1747022681" sldId="268"/>
        </pc:sldMkLst>
        <pc:spChg chg="mod">
          <ac:chgData name="Secondo Brunelli" userId="1361646665bb41ba" providerId="LiveId" clId="{BABB8ED1-9C4F-4F8C-A722-A0F1B5BC171D}" dt="2021-10-26T07:07:46.176" v="468" actId="20577"/>
          <ac:spMkLst>
            <pc:docMk/>
            <pc:sldMk cId="1747022681" sldId="268"/>
            <ac:spMk id="2" creationId="{978ECE03-76C2-44A1-AE46-47E468B5FC69}"/>
          </ac:spMkLst>
        </pc:spChg>
        <pc:spChg chg="del">
          <ac:chgData name="Secondo Brunelli" userId="1361646665bb41ba" providerId="LiveId" clId="{BABB8ED1-9C4F-4F8C-A722-A0F1B5BC171D}" dt="2021-10-25T15:07:47.238" v="55"/>
          <ac:spMkLst>
            <pc:docMk/>
            <pc:sldMk cId="1747022681" sldId="268"/>
            <ac:spMk id="3" creationId="{ACD0D42E-52CC-4402-A91D-CDBE3A957C43}"/>
          </ac:spMkLst>
        </pc:spChg>
        <pc:picChg chg="add mod">
          <ac:chgData name="Secondo Brunelli" userId="1361646665bb41ba" providerId="LiveId" clId="{BABB8ED1-9C4F-4F8C-A722-A0F1B5BC171D}" dt="2021-10-26T07:01:04.999" v="292" actId="1076"/>
          <ac:picMkLst>
            <pc:docMk/>
            <pc:sldMk cId="1747022681" sldId="268"/>
            <ac:picMk id="4" creationId="{CF7E61E9-C5F0-440C-96BE-AA3A15715A04}"/>
          </ac:picMkLst>
        </pc:picChg>
      </pc:sldChg>
      <pc:sldChg chg="addSp delSp modSp new ord">
        <pc:chgData name="Secondo Brunelli" userId="1361646665bb41ba" providerId="LiveId" clId="{BABB8ED1-9C4F-4F8C-A722-A0F1B5BC171D}" dt="2021-10-26T07:05:19.137" v="421"/>
        <pc:sldMkLst>
          <pc:docMk/>
          <pc:sldMk cId="719880090" sldId="269"/>
        </pc:sldMkLst>
        <pc:spChg chg="del">
          <ac:chgData name="Secondo Brunelli" userId="1361646665bb41ba" providerId="LiveId" clId="{BABB8ED1-9C4F-4F8C-A722-A0F1B5BC171D}" dt="2021-10-25T15:08:23.102" v="60"/>
          <ac:spMkLst>
            <pc:docMk/>
            <pc:sldMk cId="719880090" sldId="269"/>
            <ac:spMk id="3" creationId="{CA997DA1-EBF8-48A3-A9E2-32D7C35A6CF8}"/>
          </ac:spMkLst>
        </pc:spChg>
        <pc:picChg chg="add mod">
          <ac:chgData name="Secondo Brunelli" userId="1361646665bb41ba" providerId="LiveId" clId="{BABB8ED1-9C4F-4F8C-A722-A0F1B5BC171D}" dt="2021-10-25T15:08:30.403" v="63" actId="1076"/>
          <ac:picMkLst>
            <pc:docMk/>
            <pc:sldMk cId="719880090" sldId="269"/>
            <ac:picMk id="12290" creationId="{EF3E8CE9-A439-4885-8BB0-35C0D30C07F6}"/>
          </ac:picMkLst>
        </pc:picChg>
      </pc:sldChg>
      <pc:sldChg chg="addSp delSp modSp new">
        <pc:chgData name="Secondo Brunelli" userId="1361646665bb41ba" providerId="LiveId" clId="{BABB8ED1-9C4F-4F8C-A722-A0F1B5BC171D}" dt="2021-10-25T15:09:15.875" v="68" actId="1076"/>
        <pc:sldMkLst>
          <pc:docMk/>
          <pc:sldMk cId="1929927189" sldId="270"/>
        </pc:sldMkLst>
        <pc:spChg chg="del">
          <ac:chgData name="Secondo Brunelli" userId="1361646665bb41ba" providerId="LiveId" clId="{BABB8ED1-9C4F-4F8C-A722-A0F1B5BC171D}" dt="2021-10-25T15:09:08.082" v="65"/>
          <ac:spMkLst>
            <pc:docMk/>
            <pc:sldMk cId="1929927189" sldId="270"/>
            <ac:spMk id="3" creationId="{F548883C-6FCB-4376-AFE7-EBFA8279D887}"/>
          </ac:spMkLst>
        </pc:spChg>
        <pc:picChg chg="add mod">
          <ac:chgData name="Secondo Brunelli" userId="1361646665bb41ba" providerId="LiveId" clId="{BABB8ED1-9C4F-4F8C-A722-A0F1B5BC171D}" dt="2021-10-25T15:09:15.875" v="68" actId="1076"/>
          <ac:picMkLst>
            <pc:docMk/>
            <pc:sldMk cId="1929927189" sldId="270"/>
            <ac:picMk id="13314" creationId="{EEEF801E-CF23-49B7-958A-20BDB481505E}"/>
          </ac:picMkLst>
        </pc:picChg>
      </pc:sldChg>
      <pc:sldChg chg="addSp delSp modSp new ord">
        <pc:chgData name="Secondo Brunelli" userId="1361646665bb41ba" providerId="LiveId" clId="{BABB8ED1-9C4F-4F8C-A722-A0F1B5BC171D}" dt="2021-10-26T07:04:57.416" v="417"/>
        <pc:sldMkLst>
          <pc:docMk/>
          <pc:sldMk cId="1923088693" sldId="271"/>
        </pc:sldMkLst>
        <pc:spChg chg="del">
          <ac:chgData name="Secondo Brunelli" userId="1361646665bb41ba" providerId="LiveId" clId="{BABB8ED1-9C4F-4F8C-A722-A0F1B5BC171D}" dt="2021-10-25T15:09:33.677" v="70"/>
          <ac:spMkLst>
            <pc:docMk/>
            <pc:sldMk cId="1923088693" sldId="271"/>
            <ac:spMk id="3" creationId="{319F2F53-9D74-454D-85B1-0B62BF6B2D64}"/>
          </ac:spMkLst>
        </pc:spChg>
        <pc:picChg chg="add mod">
          <ac:chgData name="Secondo Brunelli" userId="1361646665bb41ba" providerId="LiveId" clId="{BABB8ED1-9C4F-4F8C-A722-A0F1B5BC171D}" dt="2021-10-25T15:09:40.635" v="72" actId="14100"/>
          <ac:picMkLst>
            <pc:docMk/>
            <pc:sldMk cId="1923088693" sldId="271"/>
            <ac:picMk id="14338" creationId="{12B45565-50F0-4CA1-B745-0BB5B3355AE8}"/>
          </ac:picMkLst>
        </pc:picChg>
      </pc:sldChg>
      <pc:sldChg chg="addSp delSp modSp new ord">
        <pc:chgData name="Secondo Brunelli" userId="1361646665bb41ba" providerId="LiveId" clId="{BABB8ED1-9C4F-4F8C-A722-A0F1B5BC171D}" dt="2021-10-26T07:05:33.300" v="423"/>
        <pc:sldMkLst>
          <pc:docMk/>
          <pc:sldMk cId="2462507717" sldId="272"/>
        </pc:sldMkLst>
        <pc:spChg chg="del">
          <ac:chgData name="Secondo Brunelli" userId="1361646665bb41ba" providerId="LiveId" clId="{BABB8ED1-9C4F-4F8C-A722-A0F1B5BC171D}" dt="2021-10-25T15:09:58.310" v="74"/>
          <ac:spMkLst>
            <pc:docMk/>
            <pc:sldMk cId="2462507717" sldId="272"/>
            <ac:spMk id="3" creationId="{C5763F48-1BF3-4C62-AFBD-2611682E50C7}"/>
          </ac:spMkLst>
        </pc:spChg>
        <pc:picChg chg="add mod">
          <ac:chgData name="Secondo Brunelli" userId="1361646665bb41ba" providerId="LiveId" clId="{BABB8ED1-9C4F-4F8C-A722-A0F1B5BC171D}" dt="2021-10-25T15:10:05.767" v="77" actId="1076"/>
          <ac:picMkLst>
            <pc:docMk/>
            <pc:sldMk cId="2462507717" sldId="272"/>
            <ac:picMk id="15362" creationId="{9FEFA872-5F7E-4944-A454-EF3A11F89A42}"/>
          </ac:picMkLst>
        </pc:picChg>
      </pc:sldChg>
      <pc:sldChg chg="addSp delSp modSp new">
        <pc:chgData name="Secondo Brunelli" userId="1361646665bb41ba" providerId="LiveId" clId="{BABB8ED1-9C4F-4F8C-A722-A0F1B5BC171D}" dt="2021-10-25T15:10:41.094" v="82" actId="1076"/>
        <pc:sldMkLst>
          <pc:docMk/>
          <pc:sldMk cId="850776830" sldId="273"/>
        </pc:sldMkLst>
        <pc:spChg chg="del">
          <ac:chgData name="Secondo Brunelli" userId="1361646665bb41ba" providerId="LiveId" clId="{BABB8ED1-9C4F-4F8C-A722-A0F1B5BC171D}" dt="2021-10-25T15:10:33.274" v="79"/>
          <ac:spMkLst>
            <pc:docMk/>
            <pc:sldMk cId="850776830" sldId="273"/>
            <ac:spMk id="3" creationId="{0B29B027-336C-4BEF-8B03-0AC90566DBC5}"/>
          </ac:spMkLst>
        </pc:spChg>
        <pc:picChg chg="add mod">
          <ac:chgData name="Secondo Brunelli" userId="1361646665bb41ba" providerId="LiveId" clId="{BABB8ED1-9C4F-4F8C-A722-A0F1B5BC171D}" dt="2021-10-25T15:10:41.094" v="82" actId="1076"/>
          <ac:picMkLst>
            <pc:docMk/>
            <pc:sldMk cId="850776830" sldId="273"/>
            <ac:picMk id="16386" creationId="{0A63E9DB-5D71-4542-9A74-114EE392526C}"/>
          </ac:picMkLst>
        </pc:picChg>
      </pc:sldChg>
      <pc:sldChg chg="addSp delSp modSp new ord">
        <pc:chgData name="Secondo Brunelli" userId="1361646665bb41ba" providerId="LiveId" clId="{BABB8ED1-9C4F-4F8C-A722-A0F1B5BC171D}" dt="2021-10-26T07:05:59.282" v="425"/>
        <pc:sldMkLst>
          <pc:docMk/>
          <pc:sldMk cId="4011419411" sldId="274"/>
        </pc:sldMkLst>
        <pc:spChg chg="del">
          <ac:chgData name="Secondo Brunelli" userId="1361646665bb41ba" providerId="LiveId" clId="{BABB8ED1-9C4F-4F8C-A722-A0F1B5BC171D}" dt="2021-10-25T15:11:21.901" v="84"/>
          <ac:spMkLst>
            <pc:docMk/>
            <pc:sldMk cId="4011419411" sldId="274"/>
            <ac:spMk id="3" creationId="{5588A894-152D-4982-B582-493E125AEF00}"/>
          </ac:spMkLst>
        </pc:spChg>
        <pc:picChg chg="add mod">
          <ac:chgData name="Secondo Brunelli" userId="1361646665bb41ba" providerId="LiveId" clId="{BABB8ED1-9C4F-4F8C-A722-A0F1B5BC171D}" dt="2021-10-25T15:11:29.189" v="87" actId="1076"/>
          <ac:picMkLst>
            <pc:docMk/>
            <pc:sldMk cId="4011419411" sldId="274"/>
            <ac:picMk id="17410" creationId="{9902C700-C34E-454B-90C4-E62F9CAF1F40}"/>
          </ac:picMkLst>
        </pc:picChg>
      </pc:sldChg>
      <pc:sldChg chg="modSp new mod">
        <pc:chgData name="Secondo Brunelli" userId="1361646665bb41ba" providerId="LiveId" clId="{BABB8ED1-9C4F-4F8C-A722-A0F1B5BC171D}" dt="2021-10-26T06:52:40.444" v="169" actId="20577"/>
        <pc:sldMkLst>
          <pc:docMk/>
          <pc:sldMk cId="178587411" sldId="275"/>
        </pc:sldMkLst>
        <pc:spChg chg="mod">
          <ac:chgData name="Secondo Brunelli" userId="1361646665bb41ba" providerId="LiveId" clId="{BABB8ED1-9C4F-4F8C-A722-A0F1B5BC171D}" dt="2021-10-26T06:52:40.444" v="169" actId="20577"/>
          <ac:spMkLst>
            <pc:docMk/>
            <pc:sldMk cId="178587411" sldId="275"/>
            <ac:spMk id="3" creationId="{22A46FBF-3DD7-409C-AA04-7788CC1F5C5F}"/>
          </ac:spMkLst>
        </pc:spChg>
      </pc:sldChg>
      <pc:sldChg chg="addSp delSp modSp new">
        <pc:chgData name="Secondo Brunelli" userId="1361646665bb41ba" providerId="LiveId" clId="{BABB8ED1-9C4F-4F8C-A722-A0F1B5BC171D}" dt="2021-10-26T07:32:53.804" v="539" actId="1076"/>
        <pc:sldMkLst>
          <pc:docMk/>
          <pc:sldMk cId="3774217824" sldId="276"/>
        </pc:sldMkLst>
        <pc:spChg chg="del">
          <ac:chgData name="Secondo Brunelli" userId="1361646665bb41ba" providerId="LiveId" clId="{BABB8ED1-9C4F-4F8C-A722-A0F1B5BC171D}" dt="2021-10-26T07:32:44.448" v="536"/>
          <ac:spMkLst>
            <pc:docMk/>
            <pc:sldMk cId="3774217824" sldId="276"/>
            <ac:spMk id="3" creationId="{DA8EB8E6-2AB4-4B59-990D-1E55A6328A2A}"/>
          </ac:spMkLst>
        </pc:spChg>
        <pc:picChg chg="add mod">
          <ac:chgData name="Secondo Brunelli" userId="1361646665bb41ba" providerId="LiveId" clId="{BABB8ED1-9C4F-4F8C-A722-A0F1B5BC171D}" dt="2021-10-26T07:32:53.804" v="539" actId="1076"/>
          <ac:picMkLst>
            <pc:docMk/>
            <pc:sldMk cId="3774217824" sldId="276"/>
            <ac:picMk id="1026" creationId="{F51A9D32-7778-49D5-BCA2-7DCA8321A4FA}"/>
          </ac:picMkLst>
        </pc:picChg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138528811" sldId="277"/>
        </pc:sldMkLst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519843741" sldId="278"/>
        </pc:sldMkLst>
      </pc:sldChg>
      <pc:sldChg chg="modSp add mod">
        <pc:chgData name="Secondo Brunelli" userId="1361646665bb41ba" providerId="LiveId" clId="{BABB8ED1-9C4F-4F8C-A722-A0F1B5BC171D}" dt="2021-10-26T07:21:02.770" v="514" actId="1076"/>
        <pc:sldMkLst>
          <pc:docMk/>
          <pc:sldMk cId="754262686" sldId="279"/>
        </pc:sldMkLst>
        <pc:picChg chg="mod">
          <ac:chgData name="Secondo Brunelli" userId="1361646665bb41ba" providerId="LiveId" clId="{BABB8ED1-9C4F-4F8C-A722-A0F1B5BC171D}" dt="2021-10-26T07:21:02.770" v="514" actId="1076"/>
          <ac:picMkLst>
            <pc:docMk/>
            <pc:sldMk cId="754262686" sldId="279"/>
            <ac:picMk id="4" creationId="{00000000-0000-0000-0000-000000000000}"/>
          </ac:picMkLst>
        </pc:picChg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3147469039" sldId="280"/>
        </pc:sldMkLst>
      </pc:sldChg>
      <pc:sldChg chg="add">
        <pc:chgData name="Secondo Brunelli" userId="1361646665bb41ba" providerId="LiveId" clId="{BABB8ED1-9C4F-4F8C-A722-A0F1B5BC171D}" dt="2021-10-26T07:15:23.732" v="485"/>
        <pc:sldMkLst>
          <pc:docMk/>
          <pc:sldMk cId="976141863" sldId="282"/>
        </pc:sldMkLst>
      </pc:sldChg>
      <pc:sldChg chg="modSp add mod">
        <pc:chgData name="Secondo Brunelli" userId="1361646665bb41ba" providerId="LiveId" clId="{BABB8ED1-9C4F-4F8C-A722-A0F1B5BC171D}" dt="2021-10-26T07:21:30.589" v="518" actId="14100"/>
        <pc:sldMkLst>
          <pc:docMk/>
          <pc:sldMk cId="3903559100" sldId="285"/>
        </pc:sldMkLst>
        <pc:picChg chg="mod">
          <ac:chgData name="Secondo Brunelli" userId="1361646665bb41ba" providerId="LiveId" clId="{BABB8ED1-9C4F-4F8C-A722-A0F1B5BC171D}" dt="2021-10-26T07:21:30.589" v="518" actId="14100"/>
          <ac:picMkLst>
            <pc:docMk/>
            <pc:sldMk cId="3903559100" sldId="285"/>
            <ac:picMk id="4" creationId="{00000000-0000-0000-0000-000000000000}"/>
          </ac:picMkLst>
        </pc:picChg>
      </pc:sldChg>
      <pc:sldChg chg="add">
        <pc:chgData name="Secondo Brunelli" userId="1361646665bb41ba" providerId="LiveId" clId="{BABB8ED1-9C4F-4F8C-A722-A0F1B5BC171D}" dt="2021-10-26T07:20:23.751" v="512"/>
        <pc:sldMkLst>
          <pc:docMk/>
          <pc:sldMk cId="1027534626" sldId="293"/>
        </pc:sldMkLst>
      </pc:sldChg>
      <pc:sldChg chg="modSp add mod">
        <pc:chgData name="Secondo Brunelli" userId="1361646665bb41ba" providerId="LiveId" clId="{BABB8ED1-9C4F-4F8C-A722-A0F1B5BC171D}" dt="2021-10-26T07:22:05.838" v="520" actId="1076"/>
        <pc:sldMkLst>
          <pc:docMk/>
          <pc:sldMk cId="2306968418" sldId="298"/>
        </pc:sldMkLst>
        <pc:picChg chg="mod">
          <ac:chgData name="Secondo Brunelli" userId="1361646665bb41ba" providerId="LiveId" clId="{BABB8ED1-9C4F-4F8C-A722-A0F1B5BC171D}" dt="2021-10-26T07:22:05.838" v="520" actId="1076"/>
          <ac:picMkLst>
            <pc:docMk/>
            <pc:sldMk cId="2306968418" sldId="298"/>
            <ac:picMk id="6" creationId="{00000000-0000-0000-0000-000000000000}"/>
          </ac:picMkLst>
        </pc:picChg>
      </pc:sldChg>
      <pc:sldChg chg="modSp add mod">
        <pc:chgData name="Secondo Brunelli" userId="1361646665bb41ba" providerId="LiveId" clId="{BABB8ED1-9C4F-4F8C-A722-A0F1B5BC171D}" dt="2021-10-26T07:13:05.762" v="471" actId="1076"/>
        <pc:sldMkLst>
          <pc:docMk/>
          <pc:sldMk cId="3413692919" sldId="300"/>
        </pc:sldMkLst>
        <pc:picChg chg="mod">
          <ac:chgData name="Secondo Brunelli" userId="1361646665bb41ba" providerId="LiveId" clId="{BABB8ED1-9C4F-4F8C-A722-A0F1B5BC171D}" dt="2021-10-26T07:13:05.762" v="471" actId="1076"/>
          <ac:picMkLst>
            <pc:docMk/>
            <pc:sldMk cId="3413692919" sldId="300"/>
            <ac:picMk id="4" creationId="{00000000-0000-0000-0000-000000000000}"/>
          </ac:picMkLst>
        </pc:picChg>
      </pc:sldChg>
      <pc:sldChg chg="new del">
        <pc:chgData name="Secondo Brunelli" userId="1361646665bb41ba" providerId="LiveId" clId="{BABB8ED1-9C4F-4F8C-A722-A0F1B5BC171D}" dt="2021-10-26T07:13:52.584" v="476" actId="47"/>
        <pc:sldMkLst>
          <pc:docMk/>
          <pc:sldMk cId="2779995845" sldId="301"/>
        </pc:sldMkLst>
      </pc:sldChg>
      <pc:sldChg chg="modSp add mod">
        <pc:chgData name="Secondo Brunelli" userId="1361646665bb41ba" providerId="LiveId" clId="{BABB8ED1-9C4F-4F8C-A722-A0F1B5BC171D}" dt="2021-10-26T07:13:43.198" v="475" actId="1076"/>
        <pc:sldMkLst>
          <pc:docMk/>
          <pc:sldMk cId="369390268" sldId="302"/>
        </pc:sldMkLst>
        <pc:picChg chg="mod">
          <ac:chgData name="Secondo Brunelli" userId="1361646665bb41ba" providerId="LiveId" clId="{BABB8ED1-9C4F-4F8C-A722-A0F1B5BC171D}" dt="2021-10-26T07:13:43.198" v="475" actId="1076"/>
          <ac:picMkLst>
            <pc:docMk/>
            <pc:sldMk cId="369390268" sldId="302"/>
            <ac:picMk id="4" creationId="{00000000-0000-0000-0000-000000000000}"/>
          </ac:picMkLst>
        </pc:picChg>
      </pc:sldChg>
      <pc:sldChg chg="new del">
        <pc:chgData name="Secondo Brunelli" userId="1361646665bb41ba" providerId="LiveId" clId="{BABB8ED1-9C4F-4F8C-A722-A0F1B5BC171D}" dt="2021-10-26T07:15:36.821" v="486" actId="47"/>
        <pc:sldMkLst>
          <pc:docMk/>
          <pc:sldMk cId="107455249" sldId="303"/>
        </pc:sldMkLst>
      </pc:sldChg>
      <pc:sldChg chg="add">
        <pc:chgData name="Secondo Brunelli" userId="1361646665bb41ba" providerId="LiveId" clId="{BABB8ED1-9C4F-4F8C-A722-A0F1B5BC171D}" dt="2021-10-26T07:14:23.048" v="478"/>
        <pc:sldMkLst>
          <pc:docMk/>
          <pc:sldMk cId="1486139496" sldId="304"/>
        </pc:sldMkLst>
      </pc:sldChg>
      <pc:sldChg chg="new del">
        <pc:chgData name="Secondo Brunelli" userId="1361646665bb41ba" providerId="LiveId" clId="{BABB8ED1-9C4F-4F8C-A722-A0F1B5BC171D}" dt="2021-10-26T07:14:51.108" v="481" actId="47"/>
        <pc:sldMkLst>
          <pc:docMk/>
          <pc:sldMk cId="504998237" sldId="305"/>
        </pc:sldMkLst>
      </pc:sldChg>
      <pc:sldChg chg="modSp add mod">
        <pc:chgData name="Secondo Brunelli" userId="1361646665bb41ba" providerId="LiveId" clId="{BABB8ED1-9C4F-4F8C-A722-A0F1B5BC171D}" dt="2021-10-26T07:15:04.618" v="483" actId="1076"/>
        <pc:sldMkLst>
          <pc:docMk/>
          <pc:sldMk cId="639923008" sldId="306"/>
        </pc:sldMkLst>
        <pc:picChg chg="mod">
          <ac:chgData name="Secondo Brunelli" userId="1361646665bb41ba" providerId="LiveId" clId="{BABB8ED1-9C4F-4F8C-A722-A0F1B5BC171D}" dt="2021-10-26T07:15:04.618" v="483" actId="1076"/>
          <ac:picMkLst>
            <pc:docMk/>
            <pc:sldMk cId="639923008" sldId="306"/>
            <ac:picMk id="4" creationId="{00000000-0000-0000-0000-000000000000}"/>
          </ac:picMkLst>
        </pc:picChg>
      </pc:sldChg>
      <pc:sldChg chg="new del">
        <pc:chgData name="Secondo Brunelli" userId="1361646665bb41ba" providerId="LiveId" clId="{BABB8ED1-9C4F-4F8C-A722-A0F1B5BC171D}" dt="2021-10-26T07:17:08.349" v="495" actId="47"/>
        <pc:sldMkLst>
          <pc:docMk/>
          <pc:sldMk cId="1136807085" sldId="307"/>
        </pc:sldMkLst>
      </pc:sldChg>
      <pc:sldChg chg="modSp add mod">
        <pc:chgData name="Secondo Brunelli" userId="1361646665bb41ba" providerId="LiveId" clId="{BABB8ED1-9C4F-4F8C-A722-A0F1B5BC171D}" dt="2021-10-26T07:16:10.362" v="489" actId="14100"/>
        <pc:sldMkLst>
          <pc:docMk/>
          <pc:sldMk cId="4271853456" sldId="308"/>
        </pc:sldMkLst>
        <pc:picChg chg="mod">
          <ac:chgData name="Secondo Brunelli" userId="1361646665bb41ba" providerId="LiveId" clId="{BABB8ED1-9C4F-4F8C-A722-A0F1B5BC171D}" dt="2021-10-26T07:16:10.362" v="489" actId="14100"/>
          <ac:picMkLst>
            <pc:docMk/>
            <pc:sldMk cId="4271853456" sldId="308"/>
            <ac:picMk id="6" creationId="{00000000-0000-0000-0000-000000000000}"/>
          </ac:picMkLst>
        </pc:picChg>
      </pc:sldChg>
      <pc:sldChg chg="modSp add mod">
        <pc:chgData name="Secondo Brunelli" userId="1361646665bb41ba" providerId="LiveId" clId="{BABB8ED1-9C4F-4F8C-A722-A0F1B5BC171D}" dt="2021-10-26T07:16:46.081" v="494" actId="1076"/>
        <pc:sldMkLst>
          <pc:docMk/>
          <pc:sldMk cId="676946163" sldId="309"/>
        </pc:sldMkLst>
        <pc:picChg chg="mod">
          <ac:chgData name="Secondo Brunelli" userId="1361646665bb41ba" providerId="LiveId" clId="{BABB8ED1-9C4F-4F8C-A722-A0F1B5BC171D}" dt="2021-10-26T07:16:46.081" v="494" actId="1076"/>
          <ac:picMkLst>
            <pc:docMk/>
            <pc:sldMk cId="676946163" sldId="309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BABB8ED1-9C4F-4F8C-A722-A0F1B5BC171D}" dt="2021-10-26T07:18:02.669" v="499" actId="1076"/>
        <pc:sldMkLst>
          <pc:docMk/>
          <pc:sldMk cId="272233764" sldId="310"/>
        </pc:sldMkLst>
        <pc:picChg chg="mod">
          <ac:chgData name="Secondo Brunelli" userId="1361646665bb41ba" providerId="LiveId" clId="{BABB8ED1-9C4F-4F8C-A722-A0F1B5BC171D}" dt="2021-10-26T07:18:02.669" v="499" actId="1076"/>
          <ac:picMkLst>
            <pc:docMk/>
            <pc:sldMk cId="272233764" sldId="310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BABB8ED1-9C4F-4F8C-A722-A0F1B5BC171D}" dt="2021-10-26T07:18:47.913" v="502" actId="1076"/>
        <pc:sldMkLst>
          <pc:docMk/>
          <pc:sldMk cId="584255947" sldId="311"/>
        </pc:sldMkLst>
        <pc:picChg chg="mod">
          <ac:chgData name="Secondo Brunelli" userId="1361646665bb41ba" providerId="LiveId" clId="{BABB8ED1-9C4F-4F8C-A722-A0F1B5BC171D}" dt="2021-10-26T07:18:47.913" v="502" actId="1076"/>
          <ac:picMkLst>
            <pc:docMk/>
            <pc:sldMk cId="584255947" sldId="311"/>
            <ac:picMk id="4" creationId="{00000000-0000-0000-0000-000000000000}"/>
          </ac:picMkLst>
        </pc:picChg>
      </pc:sldChg>
      <pc:sldChg chg="new">
        <pc:chgData name="Secondo Brunelli" userId="1361646665bb41ba" providerId="LiveId" clId="{BABB8ED1-9C4F-4F8C-A722-A0F1B5BC171D}" dt="2021-10-26T07:19:13.769" v="503" actId="680"/>
        <pc:sldMkLst>
          <pc:docMk/>
          <pc:sldMk cId="1160114243" sldId="312"/>
        </pc:sldMkLst>
      </pc:sldChg>
      <pc:sldChg chg="modSp add mod">
        <pc:chgData name="Secondo Brunelli" userId="1361646665bb41ba" providerId="LiveId" clId="{BABB8ED1-9C4F-4F8C-A722-A0F1B5BC171D}" dt="2021-10-26T07:19:30.233" v="506" actId="1076"/>
        <pc:sldMkLst>
          <pc:docMk/>
          <pc:sldMk cId="1402585355" sldId="313"/>
        </pc:sldMkLst>
        <pc:picChg chg="mod">
          <ac:chgData name="Secondo Brunelli" userId="1361646665bb41ba" providerId="LiveId" clId="{BABB8ED1-9C4F-4F8C-A722-A0F1B5BC171D}" dt="2021-10-26T07:19:30.233" v="506" actId="1076"/>
          <ac:picMkLst>
            <pc:docMk/>
            <pc:sldMk cId="1402585355" sldId="313"/>
            <ac:picMk id="4" creationId="{00000000-0000-0000-0000-000000000000}"/>
          </ac:picMkLst>
        </pc:picChg>
      </pc:sldChg>
      <pc:sldChg chg="new">
        <pc:chgData name="Secondo Brunelli" userId="1361646665bb41ba" providerId="LiveId" clId="{BABB8ED1-9C4F-4F8C-A722-A0F1B5BC171D}" dt="2021-10-26T07:19:48.593" v="507" actId="680"/>
        <pc:sldMkLst>
          <pc:docMk/>
          <pc:sldMk cId="2709601112" sldId="314"/>
        </pc:sldMkLst>
      </pc:sldChg>
      <pc:sldChg chg="modSp add mod">
        <pc:chgData name="Secondo Brunelli" userId="1361646665bb41ba" providerId="LiveId" clId="{BABB8ED1-9C4F-4F8C-A722-A0F1B5BC171D}" dt="2021-10-26T07:20:03.861" v="511" actId="1076"/>
        <pc:sldMkLst>
          <pc:docMk/>
          <pc:sldMk cId="1678702813" sldId="315"/>
        </pc:sldMkLst>
        <pc:picChg chg="mod">
          <ac:chgData name="Secondo Brunelli" userId="1361646665bb41ba" providerId="LiveId" clId="{BABB8ED1-9C4F-4F8C-A722-A0F1B5BC171D}" dt="2021-10-26T07:20:03.861" v="511" actId="1076"/>
          <ac:picMkLst>
            <pc:docMk/>
            <pc:sldMk cId="1678702813" sldId="315"/>
            <ac:picMk id="4" creationId="{00000000-0000-0000-0000-000000000000}"/>
          </ac:picMkLst>
        </pc:picChg>
      </pc:sldChg>
      <pc:sldChg chg="addSp modSp new mod">
        <pc:chgData name="Secondo Brunelli" userId="1361646665bb41ba" providerId="LiveId" clId="{BABB8ED1-9C4F-4F8C-A722-A0F1B5BC171D}" dt="2021-10-26T07:22:48.529" v="523" actId="14100"/>
        <pc:sldMkLst>
          <pc:docMk/>
          <pc:sldMk cId="120439960" sldId="316"/>
        </pc:sldMkLst>
        <pc:picChg chg="add mod">
          <ac:chgData name="Secondo Brunelli" userId="1361646665bb41ba" providerId="LiveId" clId="{BABB8ED1-9C4F-4F8C-A722-A0F1B5BC171D}" dt="2021-10-26T07:22:48.529" v="523" actId="14100"/>
          <ac:picMkLst>
            <pc:docMk/>
            <pc:sldMk cId="120439960" sldId="316"/>
            <ac:picMk id="4" creationId="{179C887C-3FBB-4FDB-9019-13555B41D2F4}"/>
          </ac:picMkLst>
        </pc:picChg>
      </pc:sldChg>
      <pc:sldChg chg="addSp modSp new mod">
        <pc:chgData name="Secondo Brunelli" userId="1361646665bb41ba" providerId="LiveId" clId="{BABB8ED1-9C4F-4F8C-A722-A0F1B5BC171D}" dt="2021-10-26T07:23:58.449" v="528" actId="1076"/>
        <pc:sldMkLst>
          <pc:docMk/>
          <pc:sldMk cId="1542621247" sldId="317"/>
        </pc:sldMkLst>
        <pc:picChg chg="add mod">
          <ac:chgData name="Secondo Brunelli" userId="1361646665bb41ba" providerId="LiveId" clId="{BABB8ED1-9C4F-4F8C-A722-A0F1B5BC171D}" dt="2021-10-26T07:23:58.449" v="528" actId="1076"/>
          <ac:picMkLst>
            <pc:docMk/>
            <pc:sldMk cId="1542621247" sldId="317"/>
            <ac:picMk id="4" creationId="{41E7EE91-A92E-40CD-9113-3D1AC09FC7B0}"/>
          </ac:picMkLst>
        </pc:picChg>
      </pc:sldChg>
      <pc:sldChg chg="addSp delSp modSp new mod">
        <pc:chgData name="Secondo Brunelli" userId="1361646665bb41ba" providerId="LiveId" clId="{BABB8ED1-9C4F-4F8C-A722-A0F1B5BC171D}" dt="2021-10-26T07:25:51.677" v="533" actId="1076"/>
        <pc:sldMkLst>
          <pc:docMk/>
          <pc:sldMk cId="1988965890" sldId="318"/>
        </pc:sldMkLst>
        <pc:spChg chg="del">
          <ac:chgData name="Secondo Brunelli" userId="1361646665bb41ba" providerId="LiveId" clId="{BABB8ED1-9C4F-4F8C-A722-A0F1B5BC171D}" dt="2021-10-26T07:25:37.250" v="530"/>
          <ac:spMkLst>
            <pc:docMk/>
            <pc:sldMk cId="1988965890" sldId="318"/>
            <ac:spMk id="3" creationId="{02EFDD9D-E5B3-4D6D-AB99-1BCA3D3096F2}"/>
          </ac:spMkLst>
        </pc:spChg>
        <pc:picChg chg="add mod">
          <ac:chgData name="Secondo Brunelli" userId="1361646665bb41ba" providerId="LiveId" clId="{BABB8ED1-9C4F-4F8C-A722-A0F1B5BC171D}" dt="2021-10-26T07:25:51.677" v="533" actId="1076"/>
          <ac:picMkLst>
            <pc:docMk/>
            <pc:sldMk cId="1988965890" sldId="318"/>
            <ac:picMk id="4" creationId="{7553D2DF-D6CC-483A-A41B-C8CE31BB619A}"/>
          </ac:picMkLst>
        </pc:picChg>
      </pc:sldChg>
      <pc:sldChg chg="add">
        <pc:chgData name="Secondo Brunelli" userId="1361646665bb41ba" providerId="LiveId" clId="{BABB8ED1-9C4F-4F8C-A722-A0F1B5BC171D}" dt="2021-10-26T07:29:45.206" v="534"/>
        <pc:sldMkLst>
          <pc:docMk/>
          <pc:sldMk cId="3421629639" sldId="319"/>
        </pc:sldMkLst>
      </pc:sldChg>
      <pc:sldChg chg="add">
        <pc:chgData name="Secondo Brunelli" userId="1361646665bb41ba" providerId="LiveId" clId="{BABB8ED1-9C4F-4F8C-A722-A0F1B5BC171D}" dt="2021-10-26T07:29:45.206" v="534"/>
        <pc:sldMkLst>
          <pc:docMk/>
          <pc:sldMk cId="3384818675" sldId="320"/>
        </pc:sldMkLst>
      </pc:sldChg>
      <pc:sldChg chg="add del">
        <pc:chgData name="Secondo Brunelli" userId="1361646665bb41ba" providerId="LiveId" clId="{BABB8ED1-9C4F-4F8C-A722-A0F1B5BC171D}" dt="2021-10-26T07:30:07.127" v="535" actId="47"/>
        <pc:sldMkLst>
          <pc:docMk/>
          <pc:sldMk cId="438499619" sldId="321"/>
        </pc:sldMkLst>
      </pc:sldChg>
      <pc:sldChg chg="addSp delSp modSp new">
        <pc:chgData name="Secondo Brunelli" userId="1361646665bb41ba" providerId="LiveId" clId="{BABB8ED1-9C4F-4F8C-A722-A0F1B5BC171D}" dt="2021-10-26T07:33:49.604" v="544" actId="1076"/>
        <pc:sldMkLst>
          <pc:docMk/>
          <pc:sldMk cId="2290558078" sldId="321"/>
        </pc:sldMkLst>
        <pc:spChg chg="del">
          <ac:chgData name="Secondo Brunelli" userId="1361646665bb41ba" providerId="LiveId" clId="{BABB8ED1-9C4F-4F8C-A722-A0F1B5BC171D}" dt="2021-10-26T07:33:38.126" v="541"/>
          <ac:spMkLst>
            <pc:docMk/>
            <pc:sldMk cId="2290558078" sldId="321"/>
            <ac:spMk id="3" creationId="{37E90FF9-E86E-449E-B9B4-615E2997D33E}"/>
          </ac:spMkLst>
        </pc:spChg>
        <pc:picChg chg="add mod">
          <ac:chgData name="Secondo Brunelli" userId="1361646665bb41ba" providerId="LiveId" clId="{BABB8ED1-9C4F-4F8C-A722-A0F1B5BC171D}" dt="2021-10-26T07:33:49.604" v="544" actId="1076"/>
          <ac:picMkLst>
            <pc:docMk/>
            <pc:sldMk cId="2290558078" sldId="321"/>
            <ac:picMk id="2050" creationId="{6C0E9C07-E668-44BC-880D-35A128108BE9}"/>
          </ac:picMkLst>
        </pc:picChg>
      </pc:sldChg>
      <pc:sldChg chg="addSp delSp modSp new mod">
        <pc:chgData name="Secondo Brunelli" userId="1361646665bb41ba" providerId="LiveId" clId="{BABB8ED1-9C4F-4F8C-A722-A0F1B5BC171D}" dt="2021-10-26T07:39:24.800" v="560" actId="122"/>
        <pc:sldMkLst>
          <pc:docMk/>
          <pc:sldMk cId="583568584" sldId="322"/>
        </pc:sldMkLst>
        <pc:spChg chg="mod">
          <ac:chgData name="Secondo Brunelli" userId="1361646665bb41ba" providerId="LiveId" clId="{BABB8ED1-9C4F-4F8C-A722-A0F1B5BC171D}" dt="2021-10-26T07:39:24.800" v="560" actId="122"/>
          <ac:spMkLst>
            <pc:docMk/>
            <pc:sldMk cId="583568584" sldId="322"/>
            <ac:spMk id="2" creationId="{9DC86E9B-AA8D-42C0-9D64-C63B34CF3041}"/>
          </ac:spMkLst>
        </pc:spChg>
        <pc:spChg chg="del">
          <ac:chgData name="Secondo Brunelli" userId="1361646665bb41ba" providerId="LiveId" clId="{BABB8ED1-9C4F-4F8C-A722-A0F1B5BC171D}" dt="2021-10-26T07:38:44.797" v="546"/>
          <ac:spMkLst>
            <pc:docMk/>
            <pc:sldMk cId="583568584" sldId="322"/>
            <ac:spMk id="3" creationId="{DCFE93C9-B138-4CDD-B6D5-FCA24DC24EE3}"/>
          </ac:spMkLst>
        </pc:spChg>
        <pc:picChg chg="add mod">
          <ac:chgData name="Secondo Brunelli" userId="1361646665bb41ba" providerId="LiveId" clId="{BABB8ED1-9C4F-4F8C-A722-A0F1B5BC171D}" dt="2021-10-26T07:38:50.699" v="548" actId="14100"/>
          <ac:picMkLst>
            <pc:docMk/>
            <pc:sldMk cId="583568584" sldId="322"/>
            <ac:picMk id="4" creationId="{7F00C43E-55F3-4ED4-8956-2AB69FE3C271}"/>
          </ac:picMkLst>
        </pc:picChg>
      </pc:sldChg>
      <pc:sldChg chg="addSp delSp modSp new mod">
        <pc:chgData name="Secondo Brunelli" userId="1361646665bb41ba" providerId="LiveId" clId="{BABB8ED1-9C4F-4F8C-A722-A0F1B5BC171D}" dt="2021-10-26T07:40:44.097" v="573" actId="20577"/>
        <pc:sldMkLst>
          <pc:docMk/>
          <pc:sldMk cId="126021542" sldId="323"/>
        </pc:sldMkLst>
        <pc:spChg chg="mod">
          <ac:chgData name="Secondo Brunelli" userId="1361646665bb41ba" providerId="LiveId" clId="{BABB8ED1-9C4F-4F8C-A722-A0F1B5BC171D}" dt="2021-10-26T07:40:44.097" v="573" actId="20577"/>
          <ac:spMkLst>
            <pc:docMk/>
            <pc:sldMk cId="126021542" sldId="323"/>
            <ac:spMk id="2" creationId="{33A60308-6F5F-464B-92C8-56CF2903E695}"/>
          </ac:spMkLst>
        </pc:spChg>
        <pc:spChg chg="del">
          <ac:chgData name="Secondo Brunelli" userId="1361646665bb41ba" providerId="LiveId" clId="{BABB8ED1-9C4F-4F8C-A722-A0F1B5BC171D}" dt="2021-10-26T07:39:47.519" v="562"/>
          <ac:spMkLst>
            <pc:docMk/>
            <pc:sldMk cId="126021542" sldId="323"/>
            <ac:spMk id="3" creationId="{972B49A0-F6BD-48D0-A197-76AD85E51AE0}"/>
          </ac:spMkLst>
        </pc:spChg>
        <pc:picChg chg="add mod">
          <ac:chgData name="Secondo Brunelli" userId="1361646665bb41ba" providerId="LiveId" clId="{BABB8ED1-9C4F-4F8C-A722-A0F1B5BC171D}" dt="2021-10-26T07:39:53.618" v="564" actId="14100"/>
          <ac:picMkLst>
            <pc:docMk/>
            <pc:sldMk cId="126021542" sldId="323"/>
            <ac:picMk id="4" creationId="{A5CA0FCD-F748-4060-884D-98AB14D48FB1}"/>
          </ac:picMkLst>
        </pc:picChg>
      </pc:sldChg>
      <pc:sldChg chg="addSp delSp modSp new mod">
        <pc:chgData name="Secondo Brunelli" userId="1361646665bb41ba" providerId="LiveId" clId="{BABB8ED1-9C4F-4F8C-A722-A0F1B5BC171D}" dt="2021-10-26T07:41:25.619" v="577" actId="14100"/>
        <pc:sldMkLst>
          <pc:docMk/>
          <pc:sldMk cId="3531273167" sldId="324"/>
        </pc:sldMkLst>
        <pc:spChg chg="del">
          <ac:chgData name="Secondo Brunelli" userId="1361646665bb41ba" providerId="LiveId" clId="{BABB8ED1-9C4F-4F8C-A722-A0F1B5BC171D}" dt="2021-10-26T07:41:17.673" v="575"/>
          <ac:spMkLst>
            <pc:docMk/>
            <pc:sldMk cId="3531273167" sldId="324"/>
            <ac:spMk id="3" creationId="{1A63B507-87FD-43F3-8D7E-3F9CEA73E9FA}"/>
          </ac:spMkLst>
        </pc:spChg>
        <pc:picChg chg="add mod">
          <ac:chgData name="Secondo Brunelli" userId="1361646665bb41ba" providerId="LiveId" clId="{BABB8ED1-9C4F-4F8C-A722-A0F1B5BC171D}" dt="2021-10-26T07:41:25.619" v="577" actId="14100"/>
          <ac:picMkLst>
            <pc:docMk/>
            <pc:sldMk cId="3531273167" sldId="324"/>
            <ac:picMk id="4" creationId="{1F7B8208-CA47-4568-8513-5F52F94CC635}"/>
          </ac:picMkLst>
        </pc:picChg>
      </pc:sldChg>
      <pc:sldChg chg="addSp delSp modSp new mod">
        <pc:chgData name="Secondo Brunelli" userId="1361646665bb41ba" providerId="LiveId" clId="{BABB8ED1-9C4F-4F8C-A722-A0F1B5BC171D}" dt="2021-10-26T07:43:11.882" v="594" actId="27636"/>
        <pc:sldMkLst>
          <pc:docMk/>
          <pc:sldMk cId="289345731" sldId="325"/>
        </pc:sldMkLst>
        <pc:spChg chg="mod">
          <ac:chgData name="Secondo Brunelli" userId="1361646665bb41ba" providerId="LiveId" clId="{BABB8ED1-9C4F-4F8C-A722-A0F1B5BC171D}" dt="2021-10-26T07:43:11.882" v="594" actId="27636"/>
          <ac:spMkLst>
            <pc:docMk/>
            <pc:sldMk cId="289345731" sldId="325"/>
            <ac:spMk id="2" creationId="{7EE5C2EC-7148-4663-8B43-75F760A20119}"/>
          </ac:spMkLst>
        </pc:spChg>
        <pc:spChg chg="del">
          <ac:chgData name="Secondo Brunelli" userId="1361646665bb41ba" providerId="LiveId" clId="{BABB8ED1-9C4F-4F8C-A722-A0F1B5BC171D}" dt="2021-10-26T07:41:52.751" v="579"/>
          <ac:spMkLst>
            <pc:docMk/>
            <pc:sldMk cId="289345731" sldId="325"/>
            <ac:spMk id="3" creationId="{BADF2B40-E98F-40B1-BE84-4F3CC908081C}"/>
          </ac:spMkLst>
        </pc:spChg>
        <pc:picChg chg="add mod">
          <ac:chgData name="Secondo Brunelli" userId="1361646665bb41ba" providerId="LiveId" clId="{BABB8ED1-9C4F-4F8C-A722-A0F1B5BC171D}" dt="2021-10-26T07:42:03.951" v="582" actId="1076"/>
          <ac:picMkLst>
            <pc:docMk/>
            <pc:sldMk cId="289345731" sldId="325"/>
            <ac:picMk id="4" creationId="{DED46E9D-D4EA-4880-8F5F-3FA9201C30DD}"/>
          </ac:picMkLst>
        </pc:picChg>
      </pc:sldChg>
      <pc:sldChg chg="new del">
        <pc:chgData name="Secondo Brunelli" userId="1361646665bb41ba" providerId="LiveId" clId="{BABB8ED1-9C4F-4F8C-A722-A0F1B5BC171D}" dt="2021-10-26T07:56:00.320" v="623" actId="47"/>
        <pc:sldMkLst>
          <pc:docMk/>
          <pc:sldMk cId="1240440996" sldId="326"/>
        </pc:sldMkLst>
      </pc:sldChg>
      <pc:sldChg chg="modSp add mod">
        <pc:chgData name="Secondo Brunelli" userId="1361646665bb41ba" providerId="LiveId" clId="{BABB8ED1-9C4F-4F8C-A722-A0F1B5BC171D}" dt="2021-10-26T07:51:10.042" v="620" actId="1076"/>
        <pc:sldMkLst>
          <pc:docMk/>
          <pc:sldMk cId="2417170123" sldId="327"/>
        </pc:sldMkLst>
        <pc:spChg chg="mod">
          <ac:chgData name="Secondo Brunelli" userId="1361646665bb41ba" providerId="LiveId" clId="{BABB8ED1-9C4F-4F8C-A722-A0F1B5BC171D}" dt="2021-10-26T07:51:01.441" v="619" actId="20577"/>
          <ac:spMkLst>
            <pc:docMk/>
            <pc:sldMk cId="2417170123" sldId="327"/>
            <ac:spMk id="2" creationId="{00000000-0000-0000-0000-000000000000}"/>
          </ac:spMkLst>
        </pc:spChg>
        <pc:picChg chg="mod">
          <ac:chgData name="Secondo Brunelli" userId="1361646665bb41ba" providerId="LiveId" clId="{BABB8ED1-9C4F-4F8C-A722-A0F1B5BC171D}" dt="2021-10-26T07:51:10.042" v="620" actId="1076"/>
          <ac:picMkLst>
            <pc:docMk/>
            <pc:sldMk cId="2417170123" sldId="327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BABB8ED1-9C4F-4F8C-A722-A0F1B5BC171D}" dt="2021-10-26T07:55:11.430" v="622" actId="1076"/>
        <pc:sldMkLst>
          <pc:docMk/>
          <pc:sldMk cId="158780705" sldId="328"/>
        </pc:sldMkLst>
        <pc:picChg chg="mod">
          <ac:chgData name="Secondo Brunelli" userId="1361646665bb41ba" providerId="LiveId" clId="{BABB8ED1-9C4F-4F8C-A722-A0F1B5BC171D}" dt="2021-10-26T07:55:11.430" v="622" actId="1076"/>
          <ac:picMkLst>
            <pc:docMk/>
            <pc:sldMk cId="158780705" sldId="328"/>
            <ac:picMk id="6" creationId="{00000000-0000-0000-0000-000000000000}"/>
          </ac:picMkLst>
        </pc:picChg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13326172" sldId="329"/>
        </pc:sldMkLst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3157443244" sldId="330"/>
        </pc:sldMkLst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2664908130" sldId="331"/>
        </pc:sldMkLst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3618982121" sldId="332"/>
        </pc:sldMkLst>
      </pc:sldChg>
      <pc:sldChg chg="add">
        <pc:chgData name="Secondo Brunelli" userId="1361646665bb41ba" providerId="LiveId" clId="{BABB8ED1-9C4F-4F8C-A722-A0F1B5BC171D}" dt="2021-10-26T07:49:27.440" v="596"/>
        <pc:sldMkLst>
          <pc:docMk/>
          <pc:sldMk cId="2160970230" sldId="33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50FAA4-5DFE-479C-AACE-00F7BA9F8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AA81AE-F364-4D9B-854B-193FCB7CB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110A0A-4542-4D69-9DBB-3348FF127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8E2E22-FE90-4279-A76C-3A1F423D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8CEF8A-2360-44B4-8A4D-26AD3EB0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5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EAD40-23A9-4C27-AA4F-877022DB4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1462C7-3C4F-4108-9B48-2421A5C86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84EE96-C874-4602-850D-704B4632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AA4BA5-A610-49F1-9F75-C19E90EF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D5665F-C914-4A31-9CD9-E7BF9756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52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4E3A268-F826-480C-A937-5AFA985B4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F55AC7-72D8-46A9-8380-9F86BAA37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0A470B-565C-4A95-8625-1D593346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8FF1DF-35BD-4F8E-A28E-F406DD2C2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219D98-D410-48DE-A888-5F16C6A3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304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924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196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41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80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275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300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593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43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2DCFE1-B0F2-4B13-B123-20221E40D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FAE3E2-F6FC-4381-828D-007337882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0ED353-20D9-4B6A-90BE-F41EEF125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64AC5A-1E75-4B9A-A30F-E40558EA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929C85-A1EC-40F4-81F3-E7AF84DB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24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265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543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82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24F48-1E2E-499B-A749-555104E4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107425-790E-459A-A438-6B7FC9F71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D49028-4FD8-4F32-8AC8-B5D89AE1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C4E6D6-F634-44B1-85F8-66F8095B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F7EAD3-550B-46A5-82A0-A62EADBC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2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79DF0-6F55-456C-8962-BF2BAEA7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A5BB3A-6307-4CE1-813D-999054F98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11F00E-E411-4B6E-BD98-1C79D0F8A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21752F-0290-4D19-8DC2-E99DC688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7D4BDB-5635-4F9C-878F-1F745605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A62DE2-C47E-40E6-AA9B-73392AC1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14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DFFB08-B3D4-4A7D-A09C-9AE0C437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ADE9D0-0779-4EFB-95F6-895751332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432AE4-7EBF-4BCC-9A46-DEEE575B1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DDEE79F-6227-452B-9C94-31D7FB13D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C9A602-5653-4B80-B8F4-38974867E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CB61E6-82F0-429B-8F0C-D2590687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0A47B19-21E1-46F3-986B-80F07C359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B5A5A71-8BEC-47CB-93A4-ED693EF1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99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687E8A-679C-4372-8142-90A728DE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13EBF5-653A-40E8-8531-599F306C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C46D29-20D1-4A0C-9EF2-DBACE003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EAB98F-32D1-4D68-B33B-FA75D668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24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8EC353-FE7D-4718-85A7-2A451E593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ACE7D1E-A6F4-4C5B-BE1A-9451DA42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4CB8A7-0031-46A0-A4E5-41650083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1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26D592-7236-4A4E-AE88-A5DE6C698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7B29C4-A25B-4ED6-926C-F322EBECC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BD1E58-3C28-44D9-B9CA-A0FC0078E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FCB08A-A7D2-4687-A6A2-7D81BA50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83702A-A0C2-466B-9754-E44A325C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FBEF3D-409E-454D-A6A0-7830C2F99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27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E2294-CDA2-4C6E-91C4-B6817C02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2ECDA8-F1CC-4C88-8257-6E173CC58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CDA730-C253-467B-898C-570AFD4BF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A9E62E-5703-486C-93B8-ADF1CBEA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7D181F-FEC1-4DD9-8B83-2364BBAD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B711AE-828E-41A5-B040-6498F104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90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8AA1336-56AC-4D77-97DB-291860AD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B3F669-2805-4C2B-95D7-A3F9CF24D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E5F708-0152-4B44-BA61-7E23C2293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D3DB-FE27-41A0-BA1D-2F73A1622E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BA0CB-19A0-4998-984A-1919E0AC9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6D2174-B15F-4DBD-9BB1-BF4C9A760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EA9A-4CCD-42D5-A918-8EFF903A0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01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82D8-7A98-4F81-A8DC-AE67E3804EBC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B2A0E-3935-4CDE-AB9A-9787B5C40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92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Ges%C3%B9" TargetMode="External"/><Relationship Id="rId2" Type="http://schemas.openxmlformats.org/officeDocument/2006/relationships/hyperlink" Target="https://it.wikipedia.org/wiki/Palestina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4CAA1-B55E-4326-9D0A-F0658B415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900"/>
          </a:xfrm>
        </p:spPr>
        <p:txBody>
          <a:bodyPr>
            <a:normAutofit fontScale="90000"/>
          </a:bodyPr>
          <a:lstStyle/>
          <a:p>
            <a:endParaRPr lang="it-IT" sz="32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403FA5-A770-4F4A-9EDB-22C58C150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0" y="-88900"/>
            <a:ext cx="12192000" cy="88900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E37EB5-37C9-4EB4-9B1C-2CE0E2E1F658}"/>
              </a:ext>
            </a:extLst>
          </p:cNvPr>
          <p:cNvSpPr txBox="1"/>
          <p:nvPr/>
        </p:nvSpPr>
        <p:spPr>
          <a:xfrm>
            <a:off x="0" y="1773992"/>
            <a:ext cx="1219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ATTIVITA’ IN GALILEA 3</a:t>
            </a:r>
          </a:p>
          <a:p>
            <a:pPr algn="ctr"/>
            <a:r>
              <a:rPr lang="it-IT" sz="28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MATTEO V, 1-48, VI, 1-9, 14-34, VII, 1-8, 21-29, VIII, 5-13, X, 1-14, XI, 2-9, XII, 22-50, XIII, 1-30</a:t>
            </a:r>
          </a:p>
          <a:p>
            <a:pPr algn="ctr"/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MARCO III, 13, IV, 29</a:t>
            </a:r>
          </a:p>
          <a:p>
            <a:pPr algn="ctr"/>
            <a:r>
              <a:rPr lang="it-IT" sz="28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LUCA VI, 12-17, 20-49, VII, 1-26, 36-50, VIII, 1- 21, XI, 14-28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7496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9657" cy="5301208"/>
          </a:xfrm>
        </p:spPr>
      </p:pic>
    </p:spTree>
    <p:extLst>
      <p:ext uri="{BB962C8B-B14F-4D97-AF65-F5344CB8AC3E}">
        <p14:creationId xmlns:p14="http://schemas.microsoft.com/office/powerpoint/2010/main" val="2619142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096"/>
            <a:ext cx="9169234" cy="6071200"/>
          </a:xfrm>
        </p:spPr>
      </p:pic>
    </p:spTree>
    <p:extLst>
      <p:ext uri="{BB962C8B-B14F-4D97-AF65-F5344CB8AC3E}">
        <p14:creationId xmlns:p14="http://schemas.microsoft.com/office/powerpoint/2010/main" val="356136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0"/>
            <a:ext cx="9333337" cy="6453336"/>
          </a:xfrm>
        </p:spPr>
      </p:pic>
    </p:spTree>
    <p:extLst>
      <p:ext uri="{BB962C8B-B14F-4D97-AF65-F5344CB8AC3E}">
        <p14:creationId xmlns:p14="http://schemas.microsoft.com/office/powerpoint/2010/main" val="48179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16" y="0"/>
            <a:ext cx="9121089" cy="5733256"/>
          </a:xfrm>
        </p:spPr>
      </p:pic>
    </p:spTree>
    <p:extLst>
      <p:ext uri="{BB962C8B-B14F-4D97-AF65-F5344CB8AC3E}">
        <p14:creationId xmlns:p14="http://schemas.microsoft.com/office/powerpoint/2010/main" val="3028506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792"/>
            <a:ext cx="9128277" cy="6846208"/>
          </a:xfrm>
        </p:spPr>
      </p:pic>
    </p:spTree>
    <p:extLst>
      <p:ext uri="{BB962C8B-B14F-4D97-AF65-F5344CB8AC3E}">
        <p14:creationId xmlns:p14="http://schemas.microsoft.com/office/powerpoint/2010/main" val="3364913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04" y="0"/>
            <a:ext cx="9167874" cy="6858000"/>
          </a:xfrm>
        </p:spPr>
      </p:pic>
    </p:spTree>
    <p:extLst>
      <p:ext uri="{BB962C8B-B14F-4D97-AF65-F5344CB8AC3E}">
        <p14:creationId xmlns:p14="http://schemas.microsoft.com/office/powerpoint/2010/main" val="249560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7874" cy="6858000"/>
          </a:xfrm>
        </p:spPr>
      </p:pic>
    </p:spTree>
    <p:extLst>
      <p:ext uri="{BB962C8B-B14F-4D97-AF65-F5344CB8AC3E}">
        <p14:creationId xmlns:p14="http://schemas.microsoft.com/office/powerpoint/2010/main" val="425759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2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567543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84" y="0"/>
            <a:ext cx="9292683" cy="6858000"/>
          </a:xfrm>
        </p:spPr>
      </p:pic>
    </p:spTree>
    <p:extLst>
      <p:ext uri="{BB962C8B-B14F-4D97-AF65-F5344CB8AC3E}">
        <p14:creationId xmlns:p14="http://schemas.microsoft.com/office/powerpoint/2010/main" val="250471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3852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8F1D6-7B6C-4856-942C-FAD4D65A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A46FBF-3DD7-409C-AA04-7788CC1F5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Monte delle beatitudini</a:t>
            </a:r>
          </a:p>
          <a:p>
            <a:pPr algn="ctr"/>
            <a:r>
              <a:rPr lang="it-IT" b="1" dirty="0"/>
              <a:t>Cafarnao</a:t>
            </a:r>
          </a:p>
          <a:p>
            <a:pPr algn="ctr"/>
            <a:r>
              <a:rPr lang="it-IT" b="1" dirty="0"/>
              <a:t>Nain = piacevole</a:t>
            </a:r>
          </a:p>
          <a:p>
            <a:pPr algn="ctr"/>
            <a:r>
              <a:rPr lang="it-IT" b="1" dirty="0"/>
              <a:t>Lago di Tiberiade = di Tiberio</a:t>
            </a:r>
          </a:p>
          <a:p>
            <a:pPr algn="ctr"/>
            <a:r>
              <a:rPr lang="it-IT" b="1" dirty="0"/>
              <a:t>Il </a:t>
            </a:r>
            <a:r>
              <a:rPr lang="it-IT" b="1" dirty="0" err="1"/>
              <a:t>Macheronte</a:t>
            </a:r>
            <a:r>
              <a:rPr lang="it-IT" b="1" dirty="0"/>
              <a:t> = spada</a:t>
            </a:r>
          </a:p>
        </p:txBody>
      </p:sp>
    </p:spTree>
    <p:extLst>
      <p:ext uri="{BB962C8B-B14F-4D97-AF65-F5344CB8AC3E}">
        <p14:creationId xmlns:p14="http://schemas.microsoft.com/office/powerpoint/2010/main" val="178587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40" y="-27816"/>
            <a:ext cx="9205636" cy="6885816"/>
          </a:xfrm>
        </p:spPr>
      </p:pic>
    </p:spTree>
    <p:extLst>
      <p:ext uri="{BB962C8B-B14F-4D97-AF65-F5344CB8AC3E}">
        <p14:creationId xmlns:p14="http://schemas.microsoft.com/office/powerpoint/2010/main" val="881938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24650" cy="6165304"/>
          </a:xfrm>
        </p:spPr>
      </p:pic>
    </p:spTree>
    <p:extLst>
      <p:ext uri="{BB962C8B-B14F-4D97-AF65-F5344CB8AC3E}">
        <p14:creationId xmlns:p14="http://schemas.microsoft.com/office/powerpoint/2010/main" val="2424788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7874" cy="6858000"/>
          </a:xfrm>
        </p:spPr>
      </p:pic>
    </p:spTree>
    <p:extLst>
      <p:ext uri="{BB962C8B-B14F-4D97-AF65-F5344CB8AC3E}">
        <p14:creationId xmlns:p14="http://schemas.microsoft.com/office/powerpoint/2010/main" val="1041460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86E9B-AA8D-42C0-9D64-C63B34CF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0" y="365125"/>
            <a:ext cx="2895600" cy="1325563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Cafarnao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F00C43E-55F3-4ED4-8956-2AB69FE3C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344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56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A60308-6F5F-464B-92C8-56CF2903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3432" y="365125"/>
            <a:ext cx="1898568" cy="6858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Interno </a:t>
            </a:r>
            <a:b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sinagoga di Cafarnao</a:t>
            </a:r>
            <a:b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5CA0FCD-F748-4060-884D-98AB14D48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343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21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51C0F-04C9-4417-945D-2926F77BE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F7B8208-CA47-4568-8513-5F52F94CC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-47038"/>
            <a:ext cx="5177159" cy="6905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27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E5C2EC-7148-4663-8B43-75F760A2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842" y="365125"/>
            <a:ext cx="3423157" cy="735647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Cafarnao, </a:t>
            </a:r>
            <a:b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insula </a:t>
            </a:r>
            <a:br>
              <a:rPr lang="it-IT" sz="20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casa di San Pietro </a:t>
            </a:r>
            <a:b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Sinagoga</a:t>
            </a:r>
            <a:b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ED46E9D-D4EA-4880-8F5F-3FA9201C3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9"/>
            <a:ext cx="8768843" cy="6861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45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223000"/>
            <a:ext cx="10972800" cy="635000"/>
          </a:xfrm>
        </p:spPr>
        <p:txBody>
          <a:bodyPr>
            <a:normAutofit/>
          </a:bodyPr>
          <a:lstStyle/>
          <a:p>
            <a:r>
              <a:rPr lang="it-IT" sz="2000" dirty="0"/>
              <a:t>Lago di Tiberiade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2417170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07" y="2664"/>
            <a:ext cx="9455635" cy="6855336"/>
          </a:xfrm>
        </p:spPr>
      </p:pic>
    </p:spTree>
    <p:extLst>
      <p:ext uri="{BB962C8B-B14F-4D97-AF65-F5344CB8AC3E}">
        <p14:creationId xmlns:p14="http://schemas.microsoft.com/office/powerpoint/2010/main" val="158780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12" y="20176"/>
            <a:ext cx="9117098" cy="6837824"/>
          </a:xfrm>
        </p:spPr>
      </p:pic>
    </p:spTree>
    <p:extLst>
      <p:ext uri="{BB962C8B-B14F-4D97-AF65-F5344CB8AC3E}">
        <p14:creationId xmlns:p14="http://schemas.microsoft.com/office/powerpoint/2010/main" val="1332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1EACD-5E96-458A-85DE-B8D6C5B0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478" y="365125"/>
            <a:ext cx="4334521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/>
              <a:t>Estate  </a:t>
            </a:r>
            <a:r>
              <a:rPr lang="it-IT" sz="3200" b="1" dirty="0"/>
              <a:t>28 D. Cr.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9112BC-5779-43E7-BA67-3FD46EEC6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E3114CD2-BF65-405D-9293-4CEF15B5B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90" y="0"/>
            <a:ext cx="3775089" cy="68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9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04" y="23232"/>
            <a:ext cx="9146283" cy="6834768"/>
          </a:xfrm>
        </p:spPr>
      </p:pic>
    </p:spTree>
    <p:extLst>
      <p:ext uri="{BB962C8B-B14F-4D97-AF65-F5344CB8AC3E}">
        <p14:creationId xmlns:p14="http://schemas.microsoft.com/office/powerpoint/2010/main" val="3157443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22552" cy="6309320"/>
          </a:xfrm>
        </p:spPr>
      </p:pic>
    </p:spTree>
    <p:extLst>
      <p:ext uri="{BB962C8B-B14F-4D97-AF65-F5344CB8AC3E}">
        <p14:creationId xmlns:p14="http://schemas.microsoft.com/office/powerpoint/2010/main" val="2664908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99392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3618982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5069" cy="6858000"/>
          </a:xfrm>
        </p:spPr>
      </p:pic>
    </p:spTree>
    <p:extLst>
      <p:ext uri="{BB962C8B-B14F-4D97-AF65-F5344CB8AC3E}">
        <p14:creationId xmlns:p14="http://schemas.microsoft.com/office/powerpoint/2010/main" val="138528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8058" cy="6237312"/>
          </a:xfrm>
        </p:spPr>
      </p:pic>
    </p:spTree>
    <p:extLst>
      <p:ext uri="{BB962C8B-B14F-4D97-AF65-F5344CB8AC3E}">
        <p14:creationId xmlns:p14="http://schemas.microsoft.com/office/powerpoint/2010/main" val="519843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21352"/>
            <a:ext cx="9172469" cy="6879352"/>
          </a:xfrm>
        </p:spPr>
      </p:pic>
    </p:spTree>
    <p:extLst>
      <p:ext uri="{BB962C8B-B14F-4D97-AF65-F5344CB8AC3E}">
        <p14:creationId xmlns:p14="http://schemas.microsoft.com/office/powerpoint/2010/main" val="2160970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36" y="13712"/>
            <a:ext cx="9119377" cy="6079584"/>
          </a:xfrm>
        </p:spPr>
      </p:pic>
    </p:spTree>
    <p:extLst>
      <p:ext uri="{BB962C8B-B14F-4D97-AF65-F5344CB8AC3E}">
        <p14:creationId xmlns:p14="http://schemas.microsoft.com/office/powerpoint/2010/main" val="3147469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48" y="0"/>
            <a:ext cx="5194503" cy="6858000"/>
          </a:xfrm>
        </p:spPr>
      </p:pic>
    </p:spTree>
    <p:extLst>
      <p:ext uri="{BB962C8B-B14F-4D97-AF65-F5344CB8AC3E}">
        <p14:creationId xmlns:p14="http://schemas.microsoft.com/office/powerpoint/2010/main" val="3413692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9" y="0"/>
            <a:ext cx="9144001" cy="6550658"/>
          </a:xfrm>
        </p:spPr>
      </p:pic>
    </p:spTree>
    <p:extLst>
      <p:ext uri="{BB962C8B-B14F-4D97-AF65-F5344CB8AC3E}">
        <p14:creationId xmlns:p14="http://schemas.microsoft.com/office/powerpoint/2010/main" val="369390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143375" cy="6858000"/>
          </a:xfrm>
        </p:spPr>
      </p:pic>
    </p:spTree>
    <p:extLst>
      <p:ext uri="{BB962C8B-B14F-4D97-AF65-F5344CB8AC3E}">
        <p14:creationId xmlns:p14="http://schemas.microsoft.com/office/powerpoint/2010/main" val="148613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15993" cy="6453336"/>
          </a:xfrm>
        </p:spPr>
      </p:pic>
    </p:spTree>
    <p:extLst>
      <p:ext uri="{BB962C8B-B14F-4D97-AF65-F5344CB8AC3E}">
        <p14:creationId xmlns:p14="http://schemas.microsoft.com/office/powerpoint/2010/main" val="3421629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47" y="22363"/>
            <a:ext cx="10470253" cy="6848337"/>
          </a:xfrm>
        </p:spPr>
      </p:pic>
    </p:spTree>
    <p:extLst>
      <p:ext uri="{BB962C8B-B14F-4D97-AF65-F5344CB8AC3E}">
        <p14:creationId xmlns:p14="http://schemas.microsoft.com/office/powerpoint/2010/main" val="639923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1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46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2" y="1"/>
            <a:ext cx="12212998" cy="5283199"/>
          </a:xfrm>
        </p:spPr>
      </p:pic>
    </p:spTree>
    <p:extLst>
      <p:ext uri="{BB962C8B-B14F-4D97-AF65-F5344CB8AC3E}">
        <p14:creationId xmlns:p14="http://schemas.microsoft.com/office/powerpoint/2010/main" val="4271853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976141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13697-9D9B-4A4E-8C66-E2B0C294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9800"/>
            <a:ext cx="12077700" cy="838200"/>
          </a:xfrm>
        </p:spPr>
        <p:txBody>
          <a:bodyPr>
            <a:normAutofit/>
          </a:bodyPr>
          <a:lstStyle/>
          <a:p>
            <a:pPr algn="ctr"/>
            <a:br>
              <a:rPr lang="it-IT" sz="2000" dirty="0"/>
            </a:br>
            <a:r>
              <a:rPr lang="it-IT" sz="2000" dirty="0"/>
              <a:t>Il </a:t>
            </a:r>
            <a:r>
              <a:rPr lang="it-IT" sz="2000" dirty="0" err="1"/>
              <a:t>Macheronte</a:t>
            </a:r>
            <a:r>
              <a:rPr lang="it-IT" sz="2000" dirty="0"/>
              <a:t>, collina fortificata, in Giordania, a 24 Km dal Giordano, luogo di prigionia del Battista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C118BB-D79B-4C05-A9AC-21E74F9F2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86000" y="-1285875"/>
            <a:ext cx="12232640" cy="9692640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Monte delle beatitudini</a:t>
            </a:r>
          </a:p>
          <a:p>
            <a:pPr algn="ctr"/>
            <a:r>
              <a:rPr lang="it-IT" b="1" dirty="0"/>
              <a:t>Cafarnao</a:t>
            </a:r>
          </a:p>
          <a:p>
            <a:pPr algn="ctr"/>
            <a:r>
              <a:rPr lang="it-IT" b="1" dirty="0"/>
              <a:t>Lagi di Tiberiade</a:t>
            </a:r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1D3F7681-23F3-4EA4-8D61-8F17CE05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0"/>
            <a:ext cx="10909300" cy="61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62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2233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4A6CE6-C450-424A-8F30-34855260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56F53E42-0C0D-4CCF-B33B-546DBB003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7" y="12700"/>
            <a:ext cx="10282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63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44" y="2324"/>
            <a:ext cx="10283513" cy="6855676"/>
          </a:xfrm>
        </p:spPr>
      </p:pic>
    </p:spTree>
    <p:extLst>
      <p:ext uri="{BB962C8B-B14F-4D97-AF65-F5344CB8AC3E}">
        <p14:creationId xmlns:p14="http://schemas.microsoft.com/office/powerpoint/2010/main" val="584255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36286C-7D7A-4CBA-A90A-9D5AA9A6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63D36F-6CBE-44E8-90D0-4BF562499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0114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5" y="0"/>
            <a:ext cx="10323870" cy="6858000"/>
          </a:xfrm>
        </p:spPr>
      </p:pic>
    </p:spTree>
    <p:extLst>
      <p:ext uri="{BB962C8B-B14F-4D97-AF65-F5344CB8AC3E}">
        <p14:creationId xmlns:p14="http://schemas.microsoft.com/office/powerpoint/2010/main" val="140258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09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Chiesa edificata in </a:t>
            </a:r>
            <a:r>
              <a:rPr lang="it-IT" sz="1400" dirty="0">
                <a:hlinkClick r:id="rId2" tooltip="Palestina"/>
              </a:rPr>
              <a:t>Palestina</a:t>
            </a:r>
            <a:r>
              <a:rPr lang="it-IT" sz="1400" dirty="0"/>
              <a:t> sul luogo dove, secondo la tradizione, </a:t>
            </a:r>
            <a:r>
              <a:rPr lang="it-IT" sz="1400" dirty="0">
                <a:hlinkClick r:id="rId3" tooltip="Gesù"/>
              </a:rPr>
              <a:t>Gesù</a:t>
            </a:r>
            <a:r>
              <a:rPr lang="it-IT" sz="1400" dirty="0"/>
              <a:t> ha proclamato le Beatitudini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79" y="0"/>
            <a:ext cx="8356715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8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325F4-D39D-408A-987E-0343E46E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65EF41-5FD4-4637-8120-749F0871D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9601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53" y="23907"/>
            <a:ext cx="6834093" cy="6834093"/>
          </a:xfrm>
        </p:spPr>
      </p:pic>
    </p:spTree>
    <p:extLst>
      <p:ext uri="{BB962C8B-B14F-4D97-AF65-F5344CB8AC3E}">
        <p14:creationId xmlns:p14="http://schemas.microsoft.com/office/powerpoint/2010/main" val="2306968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" y="0"/>
            <a:ext cx="12210088" cy="6858000"/>
          </a:xfrm>
        </p:spPr>
      </p:pic>
    </p:spTree>
    <p:extLst>
      <p:ext uri="{BB962C8B-B14F-4D97-AF65-F5344CB8AC3E}">
        <p14:creationId xmlns:p14="http://schemas.microsoft.com/office/powerpoint/2010/main" val="3903559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0"/>
            <a:ext cx="4558228" cy="6858000"/>
          </a:xfrm>
        </p:spPr>
      </p:pic>
    </p:spTree>
    <p:extLst>
      <p:ext uri="{BB962C8B-B14F-4D97-AF65-F5344CB8AC3E}">
        <p14:creationId xmlns:p14="http://schemas.microsoft.com/office/powerpoint/2010/main" val="754262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98"/>
            <a:ext cx="9182991" cy="5570342"/>
          </a:xfrm>
        </p:spPr>
      </p:pic>
    </p:spTree>
    <p:extLst>
      <p:ext uri="{BB962C8B-B14F-4D97-AF65-F5344CB8AC3E}">
        <p14:creationId xmlns:p14="http://schemas.microsoft.com/office/powerpoint/2010/main" val="1027534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78702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6C1E6-C21D-45FF-AC51-72A5B844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553D2DF-D6CC-483A-A41B-C8CE31BB6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3300" y="0"/>
            <a:ext cx="5421948" cy="68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65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873DB-281E-454A-A2BA-D1BAEA36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Visualizza immagine di origine">
            <a:extLst>
              <a:ext uri="{FF2B5EF4-FFF2-40B4-BE49-F238E27FC236}">
                <a16:creationId xmlns:a16="http://schemas.microsoft.com/office/drawing/2014/main" id="{FEAB6848-D542-4338-A8DE-10FDD419D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31" y="0"/>
            <a:ext cx="4468847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540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496D4-18BB-470B-B7CA-88684461D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Visualizza immagine di origine">
            <a:extLst>
              <a:ext uri="{FF2B5EF4-FFF2-40B4-BE49-F238E27FC236}">
                <a16:creationId xmlns:a16="http://schemas.microsoft.com/office/drawing/2014/main" id="{8A786CDB-A5C0-4AF3-8105-EA9F4B554B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357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4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8ECE03-76C2-44A1-AE46-47E468B5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365125"/>
            <a:ext cx="3048000" cy="59086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Nel 30 </a:t>
            </a:r>
            <a:r>
              <a:rPr lang="it-IT" sz="2000" dirty="0" err="1"/>
              <a:t>av</a:t>
            </a:r>
            <a:r>
              <a:rPr lang="it-IT" sz="2000" dirty="0"/>
              <a:t>. Cr. </a:t>
            </a:r>
            <a:br>
              <a:rPr lang="it-IT" sz="2000" dirty="0"/>
            </a:br>
            <a:r>
              <a:rPr lang="it-IT" sz="2000" dirty="0"/>
              <a:t>Erode vi costruì </a:t>
            </a:r>
            <a:br>
              <a:rPr lang="it-IT" sz="2000" dirty="0"/>
            </a:br>
            <a:r>
              <a:rPr lang="it-IT" sz="2000" dirty="0"/>
              <a:t>un palazzo fortificato, </a:t>
            </a:r>
            <a:br>
              <a:rPr lang="it-IT" sz="2000" dirty="0"/>
            </a:br>
            <a:r>
              <a:rPr lang="it-IT" sz="2000" dirty="0"/>
              <a:t>passato poi al figlio </a:t>
            </a:r>
            <a:br>
              <a:rPr lang="it-IT" sz="2000" dirty="0"/>
            </a:br>
            <a:r>
              <a:rPr lang="it-IT" sz="2000" dirty="0"/>
              <a:t>Erode Antica, </a:t>
            </a:r>
            <a:br>
              <a:rPr lang="it-IT" sz="2000" dirty="0"/>
            </a:br>
            <a:r>
              <a:rPr lang="it-IT" sz="2000" dirty="0"/>
              <a:t>4 </a:t>
            </a:r>
            <a:r>
              <a:rPr lang="it-IT" sz="2000" dirty="0" err="1"/>
              <a:t>av</a:t>
            </a:r>
            <a:r>
              <a:rPr lang="it-IT" sz="2000" dirty="0"/>
              <a:t>. Cr-39 d. Cr., </a:t>
            </a:r>
            <a:br>
              <a:rPr lang="it-IT" sz="2000" dirty="0"/>
            </a:br>
            <a:r>
              <a:rPr lang="it-IT" sz="2000" dirty="0"/>
              <a:t>che ne fece l</a:t>
            </a:r>
            <a:br>
              <a:rPr lang="it-IT" sz="2000" dirty="0"/>
            </a:br>
            <a:r>
              <a:rPr lang="it-IT" sz="2000" dirty="0"/>
              <a:t>a sua residenza preferita.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7E61E9-C5F0-440C-96BE-AA3A15715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2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048F3D-D7AF-4F56-BA0E-B4796818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F51A9D32-7778-49D5-BCA2-7DCA8321A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17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AEED5C-8DA7-47CB-B795-A90A63CB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37633258-883C-421F-AF45-FB6993120B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92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DD6BF1-D5AC-4DF5-9DF1-76A0E642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Visualizza immagine di origine">
            <a:extLst>
              <a:ext uri="{FF2B5EF4-FFF2-40B4-BE49-F238E27FC236}">
                <a16:creationId xmlns:a16="http://schemas.microsoft.com/office/drawing/2014/main" id="{C65D86F8-CE78-4AAD-8C42-ED852B2967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87478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468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FA9BAC-CFE8-4EF6-B60A-DDF63266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Visualizza immagine di origine">
            <a:extLst>
              <a:ext uri="{FF2B5EF4-FFF2-40B4-BE49-F238E27FC236}">
                <a16:creationId xmlns:a16="http://schemas.microsoft.com/office/drawing/2014/main" id="{9FEFA872-5F7E-4944-A454-EF3A11F89A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0"/>
            <a:ext cx="9087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507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C605B-B821-4785-A443-CA13250B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902C700-C34E-454B-90C4-E62F9CAF1F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8" y="0"/>
            <a:ext cx="10322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19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C297A-0139-4E26-86C2-D3314DE6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214B02-680A-40EB-8014-9AE1224D5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1E7EE91-A92E-40CD-9113-3D1AC09FC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6" y="0"/>
            <a:ext cx="11961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21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6A27B-B8E3-4376-AF58-FAAB57C3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3E73BD4D-70CC-4B80-B400-0E7388C139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90" y="0"/>
            <a:ext cx="10141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5338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E2A3B-0932-413C-A7BF-DF7D7E762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7B3FA88-2E53-4775-B340-769B8800A8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0"/>
            <a:ext cx="1148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067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C0CE9-2236-4717-A9B4-14B5F225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Visualizza immagine di origine">
            <a:extLst>
              <a:ext uri="{FF2B5EF4-FFF2-40B4-BE49-F238E27FC236}">
                <a16:creationId xmlns:a16="http://schemas.microsoft.com/office/drawing/2014/main" id="{12B45565-50F0-4CA1-B745-0BB5B3355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12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886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4181AE-5E09-45AC-9615-0E5BD42D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7CCE7486-3A70-4780-B852-0B36E45C4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9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5075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F50B7B-5B49-47FC-9FB7-E17A4DEF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Visualizza immagine di origine">
            <a:extLst>
              <a:ext uri="{FF2B5EF4-FFF2-40B4-BE49-F238E27FC236}">
                <a16:creationId xmlns:a16="http://schemas.microsoft.com/office/drawing/2014/main" id="{EF3E8CE9-A439-4885-8BB0-35C0D30C0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0"/>
            <a:ext cx="11926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8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846EF-1DDD-4EF4-A44E-666707F6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0E9C07-E668-44BC-880D-35A128108B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4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80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3B0D6-8916-47C8-AEC3-C6D85E4D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Visualizza immagine di origine">
            <a:extLst>
              <a:ext uri="{FF2B5EF4-FFF2-40B4-BE49-F238E27FC236}">
                <a16:creationId xmlns:a16="http://schemas.microsoft.com/office/drawing/2014/main" id="{16AB214A-D636-4965-BD12-719DB2CAEF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371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CAF792-6EE8-442A-9856-1B48D53A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604513-AF3D-44C0-B856-5BE59B55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179C887C-3FBB-4FDB-9019-13555B41D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8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99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C2990-CE14-444C-A6B8-CAAC16BD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Visualizza immagine di origine">
            <a:extLst>
              <a:ext uri="{FF2B5EF4-FFF2-40B4-BE49-F238E27FC236}">
                <a16:creationId xmlns:a16="http://schemas.microsoft.com/office/drawing/2014/main" id="{3536DD44-420B-440F-803F-872957A92D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94" y="0"/>
            <a:ext cx="9782212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630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68EABB-4E9F-4658-A673-AE824309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Visualizza immagine di origine">
            <a:extLst>
              <a:ext uri="{FF2B5EF4-FFF2-40B4-BE49-F238E27FC236}">
                <a16:creationId xmlns:a16="http://schemas.microsoft.com/office/drawing/2014/main" id="{EEEF801E-CF23-49B7-958A-20BDB4815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271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45180-833D-4D06-B849-7C51960F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Visualizza immagine di origine">
            <a:extLst>
              <a:ext uri="{FF2B5EF4-FFF2-40B4-BE49-F238E27FC236}">
                <a16:creationId xmlns:a16="http://schemas.microsoft.com/office/drawing/2014/main" id="{0A63E9DB-5D71-4542-9A74-114EE39252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77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87888" y="2130426"/>
            <a:ext cx="4894312" cy="1470025"/>
          </a:xfrm>
        </p:spPr>
        <p:txBody>
          <a:bodyPr>
            <a:normAutofit/>
          </a:bodyPr>
          <a:lstStyle/>
          <a:p>
            <a:r>
              <a:rPr lang="it-IT" sz="1400" dirty="0" err="1"/>
              <a:t>Naim</a:t>
            </a:r>
            <a:r>
              <a:rPr lang="it-IT" sz="1400" dirty="0"/>
              <a:t>, panorama </a:t>
            </a:r>
            <a:r>
              <a:rPr lang="it-IT" sz="1400"/>
              <a:t>del villaggio.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95" y="1"/>
            <a:ext cx="3453361" cy="709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5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280608" cy="6858000"/>
          </a:xfrm>
        </p:spPr>
      </p:pic>
    </p:spTree>
    <p:extLst>
      <p:ext uri="{BB962C8B-B14F-4D97-AF65-F5344CB8AC3E}">
        <p14:creationId xmlns:p14="http://schemas.microsoft.com/office/powerpoint/2010/main" val="24214952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Widescreen</PresentationFormat>
  <Paragraphs>27</Paragraphs>
  <Slides>74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Presentazione standard di PowerPoint</vt:lpstr>
      <vt:lpstr>Estate  28 D. Cr.</vt:lpstr>
      <vt:lpstr>Presentazione standard di PowerPoint</vt:lpstr>
      <vt:lpstr>Chiesa edificata in Palestina sul luogo dove, secondo la tradizione, Gesù ha proclamato le Beatitudini</vt:lpstr>
      <vt:lpstr>Presentazione standard di PowerPoint</vt:lpstr>
      <vt:lpstr>Presentazione standard di PowerPoint</vt:lpstr>
      <vt:lpstr>Naim, panorama del villaggio.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Cafarnao</vt:lpstr>
      <vt:lpstr>Interno  della sinagoga di Cafarnao </vt:lpstr>
      <vt:lpstr>Presentazione standard di PowerPoint</vt:lpstr>
      <vt:lpstr>Cafarnao,  insula  con casa di San Pietro  e Sinagoga </vt:lpstr>
      <vt:lpstr>Lago di Tiberiade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Il Macheronte, collina fortificata, in Giordania, a 24 Km dal Giordano, luogo di prigionia del Battista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Nel 30 av. Cr.  Erode vi costruì  un palazzo fortificato,  passato poi al figlio  Erode Antica,  4 av. Cr-39 d. Cr.,  che ne fece l a sua residenza preferita.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10</cp:revision>
  <dcterms:created xsi:type="dcterms:W3CDTF">2021-10-25T14:17:46Z</dcterms:created>
  <dcterms:modified xsi:type="dcterms:W3CDTF">2021-10-27T14:11:33Z</dcterms:modified>
</cp:coreProperties>
</file>