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59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9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8C196749-4257-4EB0-8A8F-6E46D0F2181A}"/>
    <pc:docChg chg="addSld modSld">
      <pc:chgData name="Secondo Brunelli" userId="1361646665bb41ba" providerId="LiveId" clId="{8C196749-4257-4EB0-8A8F-6E46D0F2181A}" dt="2021-10-26T09:37:30.827" v="53"/>
      <pc:docMkLst>
        <pc:docMk/>
      </pc:docMkLst>
      <pc:sldChg chg="modSp new mod">
        <pc:chgData name="Secondo Brunelli" userId="1361646665bb41ba" providerId="LiveId" clId="{8C196749-4257-4EB0-8A8F-6E46D0F2181A}" dt="2021-10-26T09:34:45.614" v="51" actId="20577"/>
        <pc:sldMkLst>
          <pc:docMk/>
          <pc:sldMk cId="2518069763" sldId="258"/>
        </pc:sldMkLst>
        <pc:spChg chg="mod">
          <ac:chgData name="Secondo Brunelli" userId="1361646665bb41ba" providerId="LiveId" clId="{8C196749-4257-4EB0-8A8F-6E46D0F2181A}" dt="2021-10-26T09:34:45.614" v="51" actId="20577"/>
          <ac:spMkLst>
            <pc:docMk/>
            <pc:sldMk cId="2518069763" sldId="258"/>
            <ac:spMk id="3" creationId="{16E072A2-9439-484D-8E72-EAF55D3647EF}"/>
          </ac:spMkLst>
        </pc:spChg>
      </pc:sldChg>
      <pc:sldChg chg="new">
        <pc:chgData name="Secondo Brunelli" userId="1361646665bb41ba" providerId="LiveId" clId="{8C196749-4257-4EB0-8A8F-6E46D0F2181A}" dt="2021-10-26T09:34:58.715" v="52" actId="680"/>
        <pc:sldMkLst>
          <pc:docMk/>
          <pc:sldMk cId="3576187751" sldId="259"/>
        </pc:sldMkLst>
      </pc:sldChg>
      <pc:sldChg chg="add">
        <pc:chgData name="Secondo Brunelli" userId="1361646665bb41ba" providerId="LiveId" clId="{8C196749-4257-4EB0-8A8F-6E46D0F2181A}" dt="2021-10-26T09:37:30.827" v="53"/>
        <pc:sldMkLst>
          <pc:docMk/>
          <pc:sldMk cId="2627988620" sldId="260"/>
        </pc:sldMkLst>
      </pc:sldChg>
      <pc:sldChg chg="add">
        <pc:chgData name="Secondo Brunelli" userId="1361646665bb41ba" providerId="LiveId" clId="{8C196749-4257-4EB0-8A8F-6E46D0F2181A}" dt="2021-10-26T09:37:30.827" v="53"/>
        <pc:sldMkLst>
          <pc:docMk/>
          <pc:sldMk cId="3568831917" sldId="261"/>
        </pc:sldMkLst>
      </pc:sldChg>
      <pc:sldChg chg="add">
        <pc:chgData name="Secondo Brunelli" userId="1361646665bb41ba" providerId="LiveId" clId="{8C196749-4257-4EB0-8A8F-6E46D0F2181A}" dt="2021-10-26T09:37:30.827" v="53"/>
        <pc:sldMkLst>
          <pc:docMk/>
          <pc:sldMk cId="4101425712" sldId="262"/>
        </pc:sldMkLst>
      </pc:sldChg>
      <pc:sldChg chg="add">
        <pc:chgData name="Secondo Brunelli" userId="1361646665bb41ba" providerId="LiveId" clId="{8C196749-4257-4EB0-8A8F-6E46D0F2181A}" dt="2021-10-26T09:37:30.827" v="53"/>
        <pc:sldMkLst>
          <pc:docMk/>
          <pc:sldMk cId="505899569" sldId="263"/>
        </pc:sldMkLst>
      </pc:sldChg>
      <pc:sldChg chg="add">
        <pc:chgData name="Secondo Brunelli" userId="1361646665bb41ba" providerId="LiveId" clId="{8C196749-4257-4EB0-8A8F-6E46D0F2181A}" dt="2021-10-26T09:37:30.827" v="53"/>
        <pc:sldMkLst>
          <pc:docMk/>
          <pc:sldMk cId="374341403" sldId="264"/>
        </pc:sldMkLst>
      </pc:sldChg>
      <pc:sldChg chg="add">
        <pc:chgData name="Secondo Brunelli" userId="1361646665bb41ba" providerId="LiveId" clId="{8C196749-4257-4EB0-8A8F-6E46D0F2181A}" dt="2021-10-26T09:37:30.827" v="53"/>
        <pc:sldMkLst>
          <pc:docMk/>
          <pc:sldMk cId="2928192367" sldId="265"/>
        </pc:sldMkLst>
      </pc:sldChg>
      <pc:sldChg chg="add">
        <pc:chgData name="Secondo Brunelli" userId="1361646665bb41ba" providerId="LiveId" clId="{8C196749-4257-4EB0-8A8F-6E46D0F2181A}" dt="2021-10-26T09:37:30.827" v="53"/>
        <pc:sldMkLst>
          <pc:docMk/>
          <pc:sldMk cId="2044873252" sldId="266"/>
        </pc:sldMkLst>
      </pc:sldChg>
    </pc:docChg>
  </pc:docChgLst>
  <pc:docChgLst>
    <pc:chgData name="Secondo Brunelli" userId="1361646665bb41ba" providerId="LiveId" clId="{AC3DFAC5-8BAB-4FF4-99A7-C0809648B9E5}"/>
    <pc:docChg chg="undo custSel addSld delSld modSld">
      <pc:chgData name="Secondo Brunelli" userId="1361646665bb41ba" providerId="LiveId" clId="{AC3DFAC5-8BAB-4FF4-99A7-C0809648B9E5}" dt="2021-10-27T14:18:38.864" v="538" actId="20577"/>
      <pc:docMkLst>
        <pc:docMk/>
      </pc:docMkLst>
      <pc:sldChg chg="modSp mod">
        <pc:chgData name="Secondo Brunelli" userId="1361646665bb41ba" providerId="LiveId" clId="{AC3DFAC5-8BAB-4FF4-99A7-C0809648B9E5}" dt="2021-10-27T14:13:46.349" v="478" actId="113"/>
        <pc:sldMkLst>
          <pc:docMk/>
          <pc:sldMk cId="3690965458" sldId="256"/>
        </pc:sldMkLst>
        <pc:spChg chg="mod">
          <ac:chgData name="Secondo Brunelli" userId="1361646665bb41ba" providerId="LiveId" clId="{AC3DFAC5-8BAB-4FF4-99A7-C0809648B9E5}" dt="2021-10-27T14:13:46.349" v="478" actId="113"/>
          <ac:spMkLst>
            <pc:docMk/>
            <pc:sldMk cId="3690965458" sldId="256"/>
            <ac:spMk id="2" creationId="{59CFC662-A01A-40EF-BFA7-1360192BB206}"/>
          </ac:spMkLst>
        </pc:spChg>
      </pc:sldChg>
      <pc:sldChg chg="modSp mod">
        <pc:chgData name="Secondo Brunelli" userId="1361646665bb41ba" providerId="LiveId" clId="{AC3DFAC5-8BAB-4FF4-99A7-C0809648B9E5}" dt="2021-10-27T14:15:13.379" v="497" actId="20577"/>
        <pc:sldMkLst>
          <pc:docMk/>
          <pc:sldMk cId="3440324467" sldId="257"/>
        </pc:sldMkLst>
        <pc:spChg chg="mod">
          <ac:chgData name="Secondo Brunelli" userId="1361646665bb41ba" providerId="LiveId" clId="{AC3DFAC5-8BAB-4FF4-99A7-C0809648B9E5}" dt="2021-10-27T14:15:13.379" v="497" actId="20577"/>
          <ac:spMkLst>
            <pc:docMk/>
            <pc:sldMk cId="3440324467" sldId="257"/>
            <ac:spMk id="2" creationId="{3956E4BC-0B74-42AD-BC4E-DF40855E3613}"/>
          </ac:spMkLst>
        </pc:spChg>
      </pc:sldChg>
      <pc:sldChg chg="modSp mod">
        <pc:chgData name="Secondo Brunelli" userId="1361646665bb41ba" providerId="LiveId" clId="{AC3DFAC5-8BAB-4FF4-99A7-C0809648B9E5}" dt="2021-10-27T14:18:38.864" v="538" actId="20577"/>
        <pc:sldMkLst>
          <pc:docMk/>
          <pc:sldMk cId="2518069763" sldId="258"/>
        </pc:sldMkLst>
        <pc:spChg chg="mod">
          <ac:chgData name="Secondo Brunelli" userId="1361646665bb41ba" providerId="LiveId" clId="{AC3DFAC5-8BAB-4FF4-99A7-C0809648B9E5}" dt="2021-10-27T14:18:38.864" v="538" actId="20577"/>
          <ac:spMkLst>
            <pc:docMk/>
            <pc:sldMk cId="2518069763" sldId="258"/>
            <ac:spMk id="3" creationId="{16E072A2-9439-484D-8E72-EAF55D3647EF}"/>
          </ac:spMkLst>
        </pc:spChg>
      </pc:sldChg>
      <pc:sldChg chg="add del">
        <pc:chgData name="Secondo Brunelli" userId="1361646665bb41ba" providerId="LiveId" clId="{AC3DFAC5-8BAB-4FF4-99A7-C0809648B9E5}" dt="2021-10-26T09:47:39.166" v="1"/>
        <pc:sldMkLst>
          <pc:docMk/>
          <pc:sldMk cId="85479056" sldId="267"/>
        </pc:sldMkLst>
      </pc:sldChg>
      <pc:sldChg chg="addSp delSp modSp add mod">
        <pc:chgData name="Secondo Brunelli" userId="1361646665bb41ba" providerId="LiveId" clId="{AC3DFAC5-8BAB-4FF4-99A7-C0809648B9E5}" dt="2021-10-26T09:49:09.432" v="40" actId="122"/>
        <pc:sldMkLst>
          <pc:docMk/>
          <pc:sldMk cId="3162861032" sldId="267"/>
        </pc:sldMkLst>
        <pc:spChg chg="mod">
          <ac:chgData name="Secondo Brunelli" userId="1361646665bb41ba" providerId="LiveId" clId="{AC3DFAC5-8BAB-4FF4-99A7-C0809648B9E5}" dt="2021-10-26T09:49:09.432" v="40" actId="122"/>
          <ac:spMkLst>
            <pc:docMk/>
            <pc:sldMk cId="3162861032" sldId="267"/>
            <ac:spMk id="2" creationId="{4C944968-A9DC-4E27-99B2-9196D592614F}"/>
          </ac:spMkLst>
        </pc:spChg>
        <pc:spChg chg="del">
          <ac:chgData name="Secondo Brunelli" userId="1361646665bb41ba" providerId="LiveId" clId="{AC3DFAC5-8BAB-4FF4-99A7-C0809648B9E5}" dt="2021-10-26T09:48:06.634" v="3"/>
          <ac:spMkLst>
            <pc:docMk/>
            <pc:sldMk cId="3162861032" sldId="267"/>
            <ac:spMk id="3" creationId="{102FD7BD-D27B-472B-8552-91EC9F66FEDF}"/>
          </ac:spMkLst>
        </pc:spChg>
        <pc:picChg chg="add mod">
          <ac:chgData name="Secondo Brunelli" userId="1361646665bb41ba" providerId="LiveId" clId="{AC3DFAC5-8BAB-4FF4-99A7-C0809648B9E5}" dt="2021-10-26T09:48:15.035" v="5" actId="14100"/>
          <ac:picMkLst>
            <pc:docMk/>
            <pc:sldMk cId="3162861032" sldId="267"/>
            <ac:picMk id="4" creationId="{C4336BD1-3AFB-4857-B84E-4D8F68FB0C90}"/>
          </ac:picMkLst>
        </pc:picChg>
      </pc:sldChg>
      <pc:sldChg chg="addSp delSp modSp new mod">
        <pc:chgData name="Secondo Brunelli" userId="1361646665bb41ba" providerId="LiveId" clId="{AC3DFAC5-8BAB-4FF4-99A7-C0809648B9E5}" dt="2021-10-26T09:49:51.578" v="44" actId="14100"/>
        <pc:sldMkLst>
          <pc:docMk/>
          <pc:sldMk cId="2750472566" sldId="268"/>
        </pc:sldMkLst>
        <pc:spChg chg="del">
          <ac:chgData name="Secondo Brunelli" userId="1361646665bb41ba" providerId="LiveId" clId="{AC3DFAC5-8BAB-4FF4-99A7-C0809648B9E5}" dt="2021-10-26T09:49:44.160" v="42"/>
          <ac:spMkLst>
            <pc:docMk/>
            <pc:sldMk cId="2750472566" sldId="268"/>
            <ac:spMk id="3" creationId="{6E275D30-E6E5-4863-8155-1909236BDB35}"/>
          </ac:spMkLst>
        </pc:spChg>
        <pc:picChg chg="add mod">
          <ac:chgData name="Secondo Brunelli" userId="1361646665bb41ba" providerId="LiveId" clId="{AC3DFAC5-8BAB-4FF4-99A7-C0809648B9E5}" dt="2021-10-26T09:49:51.578" v="44" actId="14100"/>
          <ac:picMkLst>
            <pc:docMk/>
            <pc:sldMk cId="2750472566" sldId="268"/>
            <ac:picMk id="4" creationId="{E6CBA7E9-11B4-4D5D-882C-06CFF6895AE7}"/>
          </ac:picMkLst>
        </pc:picChg>
      </pc:sldChg>
      <pc:sldChg chg="addSp delSp modSp new mod">
        <pc:chgData name="Secondo Brunelli" userId="1361646665bb41ba" providerId="LiveId" clId="{AC3DFAC5-8BAB-4FF4-99A7-C0809648B9E5}" dt="2021-10-26T09:50:12.492" v="48" actId="14100"/>
        <pc:sldMkLst>
          <pc:docMk/>
          <pc:sldMk cId="1142931968" sldId="269"/>
        </pc:sldMkLst>
        <pc:spChg chg="del">
          <ac:chgData name="Secondo Brunelli" userId="1361646665bb41ba" providerId="LiveId" clId="{AC3DFAC5-8BAB-4FF4-99A7-C0809648B9E5}" dt="2021-10-26T09:50:07.056" v="46"/>
          <ac:spMkLst>
            <pc:docMk/>
            <pc:sldMk cId="1142931968" sldId="269"/>
            <ac:spMk id="3" creationId="{72793F63-2C86-4D7E-A380-B570CB8BC47D}"/>
          </ac:spMkLst>
        </pc:spChg>
        <pc:picChg chg="add mod">
          <ac:chgData name="Secondo Brunelli" userId="1361646665bb41ba" providerId="LiveId" clId="{AC3DFAC5-8BAB-4FF4-99A7-C0809648B9E5}" dt="2021-10-26T09:50:12.492" v="48" actId="14100"/>
          <ac:picMkLst>
            <pc:docMk/>
            <pc:sldMk cId="1142931968" sldId="269"/>
            <ac:picMk id="4" creationId="{66586675-6E9B-4F43-B258-2A0DE82FA3B5}"/>
          </ac:picMkLst>
        </pc:picChg>
      </pc:sldChg>
      <pc:sldChg chg="addSp delSp modSp new mod">
        <pc:chgData name="Secondo Brunelli" userId="1361646665bb41ba" providerId="LiveId" clId="{AC3DFAC5-8BAB-4FF4-99A7-C0809648B9E5}" dt="2021-10-26T09:50:38.314" v="52" actId="14100"/>
        <pc:sldMkLst>
          <pc:docMk/>
          <pc:sldMk cId="1017495065" sldId="270"/>
        </pc:sldMkLst>
        <pc:spChg chg="del">
          <ac:chgData name="Secondo Brunelli" userId="1361646665bb41ba" providerId="LiveId" clId="{AC3DFAC5-8BAB-4FF4-99A7-C0809648B9E5}" dt="2021-10-26T09:50:32.087" v="50"/>
          <ac:spMkLst>
            <pc:docMk/>
            <pc:sldMk cId="1017495065" sldId="270"/>
            <ac:spMk id="3" creationId="{7A734260-7A82-4589-85B8-047D26B98EDF}"/>
          </ac:spMkLst>
        </pc:spChg>
        <pc:picChg chg="add mod">
          <ac:chgData name="Secondo Brunelli" userId="1361646665bb41ba" providerId="LiveId" clId="{AC3DFAC5-8BAB-4FF4-99A7-C0809648B9E5}" dt="2021-10-26T09:50:38.314" v="52" actId="14100"/>
          <ac:picMkLst>
            <pc:docMk/>
            <pc:sldMk cId="1017495065" sldId="270"/>
            <ac:picMk id="4" creationId="{9AA5A5F4-08AB-4AD6-BE93-B0649F9F5B30}"/>
          </ac:picMkLst>
        </pc:picChg>
      </pc:sldChg>
      <pc:sldChg chg="addSp delSp modSp new mod">
        <pc:chgData name="Secondo Brunelli" userId="1361646665bb41ba" providerId="LiveId" clId="{AC3DFAC5-8BAB-4FF4-99A7-C0809648B9E5}" dt="2021-10-26T09:51:06.906" v="56" actId="14100"/>
        <pc:sldMkLst>
          <pc:docMk/>
          <pc:sldMk cId="2315614635" sldId="271"/>
        </pc:sldMkLst>
        <pc:spChg chg="del">
          <ac:chgData name="Secondo Brunelli" userId="1361646665bb41ba" providerId="LiveId" clId="{AC3DFAC5-8BAB-4FF4-99A7-C0809648B9E5}" dt="2021-10-26T09:51:00.721" v="54"/>
          <ac:spMkLst>
            <pc:docMk/>
            <pc:sldMk cId="2315614635" sldId="271"/>
            <ac:spMk id="3" creationId="{6D207B82-54E5-47BF-9513-2F89D9C05706}"/>
          </ac:spMkLst>
        </pc:spChg>
        <pc:picChg chg="add mod">
          <ac:chgData name="Secondo Brunelli" userId="1361646665bb41ba" providerId="LiveId" clId="{AC3DFAC5-8BAB-4FF4-99A7-C0809648B9E5}" dt="2021-10-26T09:51:06.906" v="56" actId="14100"/>
          <ac:picMkLst>
            <pc:docMk/>
            <pc:sldMk cId="2315614635" sldId="271"/>
            <ac:picMk id="4" creationId="{B0111523-B7E9-4806-87F4-A00C1336CDC5}"/>
          </ac:picMkLst>
        </pc:picChg>
      </pc:sldChg>
      <pc:sldChg chg="addSp delSp modSp new mod">
        <pc:chgData name="Secondo Brunelli" userId="1361646665bb41ba" providerId="LiveId" clId="{AC3DFAC5-8BAB-4FF4-99A7-C0809648B9E5}" dt="2021-10-26T09:51:33.470" v="61" actId="1076"/>
        <pc:sldMkLst>
          <pc:docMk/>
          <pc:sldMk cId="76825256" sldId="272"/>
        </pc:sldMkLst>
        <pc:spChg chg="del">
          <ac:chgData name="Secondo Brunelli" userId="1361646665bb41ba" providerId="LiveId" clId="{AC3DFAC5-8BAB-4FF4-99A7-C0809648B9E5}" dt="2021-10-26T09:51:22.708" v="58"/>
          <ac:spMkLst>
            <pc:docMk/>
            <pc:sldMk cId="76825256" sldId="272"/>
            <ac:spMk id="3" creationId="{EA08109C-1260-49AD-A300-A9FC8CF91AFB}"/>
          </ac:spMkLst>
        </pc:spChg>
        <pc:picChg chg="add mod">
          <ac:chgData name="Secondo Brunelli" userId="1361646665bb41ba" providerId="LiveId" clId="{AC3DFAC5-8BAB-4FF4-99A7-C0809648B9E5}" dt="2021-10-26T09:51:33.470" v="61" actId="1076"/>
          <ac:picMkLst>
            <pc:docMk/>
            <pc:sldMk cId="76825256" sldId="272"/>
            <ac:picMk id="4" creationId="{AA304A23-7101-4317-86DD-7A7A9DFBEB99}"/>
          </ac:picMkLst>
        </pc:picChg>
      </pc:sldChg>
      <pc:sldChg chg="addSp delSp modSp new">
        <pc:chgData name="Secondo Brunelli" userId="1361646665bb41ba" providerId="LiveId" clId="{AC3DFAC5-8BAB-4FF4-99A7-C0809648B9E5}" dt="2021-10-26T09:52:01.846" v="66" actId="1076"/>
        <pc:sldMkLst>
          <pc:docMk/>
          <pc:sldMk cId="1833795276" sldId="273"/>
        </pc:sldMkLst>
        <pc:spChg chg="del">
          <ac:chgData name="Secondo Brunelli" userId="1361646665bb41ba" providerId="LiveId" clId="{AC3DFAC5-8BAB-4FF4-99A7-C0809648B9E5}" dt="2021-10-26T09:51:51.217" v="63"/>
          <ac:spMkLst>
            <pc:docMk/>
            <pc:sldMk cId="1833795276" sldId="273"/>
            <ac:spMk id="3" creationId="{F64D2B00-1671-4927-91DB-D0511DE8143B}"/>
          </ac:spMkLst>
        </pc:spChg>
        <pc:picChg chg="add mod">
          <ac:chgData name="Secondo Brunelli" userId="1361646665bb41ba" providerId="LiveId" clId="{AC3DFAC5-8BAB-4FF4-99A7-C0809648B9E5}" dt="2021-10-26T09:52:01.846" v="66" actId="1076"/>
          <ac:picMkLst>
            <pc:docMk/>
            <pc:sldMk cId="1833795276" sldId="273"/>
            <ac:picMk id="1026" creationId="{DF8AE51B-6F2C-4FD4-8EDF-1E68F337C7ED}"/>
          </ac:picMkLst>
        </pc:picChg>
      </pc:sldChg>
      <pc:sldChg chg="addSp delSp modSp new mod">
        <pc:chgData name="Secondo Brunelli" userId="1361646665bb41ba" providerId="LiveId" clId="{AC3DFAC5-8BAB-4FF4-99A7-C0809648B9E5}" dt="2021-10-26T09:52:25.120" v="71" actId="1076"/>
        <pc:sldMkLst>
          <pc:docMk/>
          <pc:sldMk cId="1957972174" sldId="274"/>
        </pc:sldMkLst>
        <pc:spChg chg="del">
          <ac:chgData name="Secondo Brunelli" userId="1361646665bb41ba" providerId="LiveId" clId="{AC3DFAC5-8BAB-4FF4-99A7-C0809648B9E5}" dt="2021-10-26T09:52:18.016" v="68"/>
          <ac:spMkLst>
            <pc:docMk/>
            <pc:sldMk cId="1957972174" sldId="274"/>
            <ac:spMk id="3" creationId="{F56D631F-C477-4D5C-BBAD-0AE1F538A7C7}"/>
          </ac:spMkLst>
        </pc:spChg>
        <pc:picChg chg="add mod">
          <ac:chgData name="Secondo Brunelli" userId="1361646665bb41ba" providerId="LiveId" clId="{AC3DFAC5-8BAB-4FF4-99A7-C0809648B9E5}" dt="2021-10-26T09:52:25.120" v="71" actId="1076"/>
          <ac:picMkLst>
            <pc:docMk/>
            <pc:sldMk cId="1957972174" sldId="274"/>
            <ac:picMk id="4" creationId="{0FD6BC82-E8DF-41F8-8C0D-405FC6AFEBCC}"/>
          </ac:picMkLst>
        </pc:picChg>
      </pc:sldChg>
      <pc:sldChg chg="addSp delSp modSp new mod">
        <pc:chgData name="Secondo Brunelli" userId="1361646665bb41ba" providerId="LiveId" clId="{AC3DFAC5-8BAB-4FF4-99A7-C0809648B9E5}" dt="2021-10-26T09:52:51.996" v="75" actId="14100"/>
        <pc:sldMkLst>
          <pc:docMk/>
          <pc:sldMk cId="716965691" sldId="275"/>
        </pc:sldMkLst>
        <pc:spChg chg="del">
          <ac:chgData name="Secondo Brunelli" userId="1361646665bb41ba" providerId="LiveId" clId="{AC3DFAC5-8BAB-4FF4-99A7-C0809648B9E5}" dt="2021-10-26T09:52:45.196" v="73"/>
          <ac:spMkLst>
            <pc:docMk/>
            <pc:sldMk cId="716965691" sldId="275"/>
            <ac:spMk id="3" creationId="{2C6080ED-AE00-4AE2-BF84-D7B5C36B88CB}"/>
          </ac:spMkLst>
        </pc:spChg>
        <pc:picChg chg="add mod">
          <ac:chgData name="Secondo Brunelli" userId="1361646665bb41ba" providerId="LiveId" clId="{AC3DFAC5-8BAB-4FF4-99A7-C0809648B9E5}" dt="2021-10-26T09:52:51.996" v="75" actId="14100"/>
          <ac:picMkLst>
            <pc:docMk/>
            <pc:sldMk cId="716965691" sldId="275"/>
            <ac:picMk id="4" creationId="{771F82B2-9874-45BC-B25F-AE98ACDDF179}"/>
          </ac:picMkLst>
        </pc:picChg>
      </pc:sldChg>
      <pc:sldChg chg="addSp delSp modSp new mod">
        <pc:chgData name="Secondo Brunelli" userId="1361646665bb41ba" providerId="LiveId" clId="{AC3DFAC5-8BAB-4FF4-99A7-C0809648B9E5}" dt="2021-10-26T09:53:25.746" v="80" actId="1076"/>
        <pc:sldMkLst>
          <pc:docMk/>
          <pc:sldMk cId="2074565252" sldId="276"/>
        </pc:sldMkLst>
        <pc:spChg chg="del">
          <ac:chgData name="Secondo Brunelli" userId="1361646665bb41ba" providerId="LiveId" clId="{AC3DFAC5-8BAB-4FF4-99A7-C0809648B9E5}" dt="2021-10-26T09:53:17.387" v="77"/>
          <ac:spMkLst>
            <pc:docMk/>
            <pc:sldMk cId="2074565252" sldId="276"/>
            <ac:spMk id="3" creationId="{76537656-2D1E-4AA3-A376-4CBE43266F94}"/>
          </ac:spMkLst>
        </pc:spChg>
        <pc:picChg chg="add mod">
          <ac:chgData name="Secondo Brunelli" userId="1361646665bb41ba" providerId="LiveId" clId="{AC3DFAC5-8BAB-4FF4-99A7-C0809648B9E5}" dt="2021-10-26T09:53:25.746" v="80" actId="1076"/>
          <ac:picMkLst>
            <pc:docMk/>
            <pc:sldMk cId="2074565252" sldId="276"/>
            <ac:picMk id="4" creationId="{74F602D9-8B6D-42DB-A597-AAC45043A7AF}"/>
          </ac:picMkLst>
        </pc:picChg>
      </pc:sldChg>
      <pc:sldChg chg="addSp delSp modSp new mod">
        <pc:chgData name="Secondo Brunelli" userId="1361646665bb41ba" providerId="LiveId" clId="{AC3DFAC5-8BAB-4FF4-99A7-C0809648B9E5}" dt="2021-10-26T09:54:00.056" v="84" actId="14100"/>
        <pc:sldMkLst>
          <pc:docMk/>
          <pc:sldMk cId="1660176364" sldId="277"/>
        </pc:sldMkLst>
        <pc:spChg chg="del">
          <ac:chgData name="Secondo Brunelli" userId="1361646665bb41ba" providerId="LiveId" clId="{AC3DFAC5-8BAB-4FF4-99A7-C0809648B9E5}" dt="2021-10-26T09:53:51.205" v="82"/>
          <ac:spMkLst>
            <pc:docMk/>
            <pc:sldMk cId="1660176364" sldId="277"/>
            <ac:spMk id="3" creationId="{CA244FB2-A9A4-4176-8C5C-3F8E871E67E3}"/>
          </ac:spMkLst>
        </pc:spChg>
        <pc:picChg chg="add mod">
          <ac:chgData name="Secondo Brunelli" userId="1361646665bb41ba" providerId="LiveId" clId="{AC3DFAC5-8BAB-4FF4-99A7-C0809648B9E5}" dt="2021-10-26T09:54:00.056" v="84" actId="14100"/>
          <ac:picMkLst>
            <pc:docMk/>
            <pc:sldMk cId="1660176364" sldId="277"/>
            <ac:picMk id="4" creationId="{96A27FB7-66FB-4192-A1C6-AD25D74DDAA1}"/>
          </ac:picMkLst>
        </pc:picChg>
      </pc:sldChg>
      <pc:sldChg chg="new del">
        <pc:chgData name="Secondo Brunelli" userId="1361646665bb41ba" providerId="LiveId" clId="{AC3DFAC5-8BAB-4FF4-99A7-C0809648B9E5}" dt="2021-10-27T09:41:31.486" v="101" actId="47"/>
        <pc:sldMkLst>
          <pc:docMk/>
          <pc:sldMk cId="676843366" sldId="278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294796793" sldId="279"/>
        </pc:sldMkLst>
      </pc:sldChg>
      <pc:sldChg chg="modSp add mod">
        <pc:chgData name="Secondo Brunelli" userId="1361646665bb41ba" providerId="LiveId" clId="{AC3DFAC5-8BAB-4FF4-99A7-C0809648B9E5}" dt="2021-10-27T09:43:29.817" v="140" actId="20577"/>
        <pc:sldMkLst>
          <pc:docMk/>
          <pc:sldMk cId="3175781281" sldId="280"/>
        </pc:sldMkLst>
        <pc:spChg chg="mod">
          <ac:chgData name="Secondo Brunelli" userId="1361646665bb41ba" providerId="LiveId" clId="{AC3DFAC5-8BAB-4FF4-99A7-C0809648B9E5}" dt="2021-10-27T09:43:29.817" v="140" actId="20577"/>
          <ac:spMkLst>
            <pc:docMk/>
            <pc:sldMk cId="3175781281" sldId="280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42:23.090" v="106" actId="1076"/>
          <ac:picMkLst>
            <pc:docMk/>
            <pc:sldMk cId="3175781281" sldId="280"/>
            <ac:picMk id="4" creationId="{00000000-0000-0000-0000-000000000000}"/>
          </ac:picMkLst>
        </pc:picChg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2229672338" sldId="281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1192003950" sldId="282"/>
        </pc:sldMkLst>
      </pc:sldChg>
      <pc:sldChg chg="modSp add mod">
        <pc:chgData name="Secondo Brunelli" userId="1361646665bb41ba" providerId="LiveId" clId="{AC3DFAC5-8BAB-4FF4-99A7-C0809648B9E5}" dt="2021-10-27T09:44:30.351" v="141" actId="14100"/>
        <pc:sldMkLst>
          <pc:docMk/>
          <pc:sldMk cId="3526164275" sldId="283"/>
        </pc:sldMkLst>
        <pc:spChg chg="mod">
          <ac:chgData name="Secondo Brunelli" userId="1361646665bb41ba" providerId="LiveId" clId="{AC3DFAC5-8BAB-4FF4-99A7-C0809648B9E5}" dt="2021-10-27T09:44:30.351" v="141" actId="14100"/>
          <ac:spMkLst>
            <pc:docMk/>
            <pc:sldMk cId="3526164275" sldId="283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AC3DFAC5-8BAB-4FF4-99A7-C0809648B9E5}" dt="2021-10-27T09:45:20.128" v="166" actId="14100"/>
        <pc:sldMkLst>
          <pc:docMk/>
          <pc:sldMk cId="2070851955" sldId="284"/>
        </pc:sldMkLst>
        <pc:spChg chg="mod">
          <ac:chgData name="Secondo Brunelli" userId="1361646665bb41ba" providerId="LiveId" clId="{AC3DFAC5-8BAB-4FF4-99A7-C0809648B9E5}" dt="2021-10-27T09:45:20.128" v="166" actId="14100"/>
          <ac:spMkLst>
            <pc:docMk/>
            <pc:sldMk cId="2070851955" sldId="284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44:44.242" v="142" actId="1076"/>
          <ac:picMkLst>
            <pc:docMk/>
            <pc:sldMk cId="2070851955" sldId="284"/>
            <ac:picMk id="4" creationId="{00000000-0000-0000-0000-000000000000}"/>
          </ac:picMkLst>
        </pc:picChg>
      </pc:sldChg>
      <pc:sldChg chg="addSp delSp modSp add mod">
        <pc:chgData name="Secondo Brunelli" userId="1361646665bb41ba" providerId="LiveId" clId="{AC3DFAC5-8BAB-4FF4-99A7-C0809648B9E5}" dt="2021-10-27T09:47:41.007" v="174" actId="14100"/>
        <pc:sldMkLst>
          <pc:docMk/>
          <pc:sldMk cId="507080260" sldId="285"/>
        </pc:sldMkLst>
        <pc:spChg chg="mod">
          <ac:chgData name="Secondo Brunelli" userId="1361646665bb41ba" providerId="LiveId" clId="{AC3DFAC5-8BAB-4FF4-99A7-C0809648B9E5}" dt="2021-10-27T09:47:41.007" v="174" actId="14100"/>
          <ac:spMkLst>
            <pc:docMk/>
            <pc:sldMk cId="507080260" sldId="285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47:00.572" v="167" actId="1076"/>
          <ac:picMkLst>
            <pc:docMk/>
            <pc:sldMk cId="507080260" sldId="285"/>
            <ac:picMk id="4" creationId="{00000000-0000-0000-0000-000000000000}"/>
          </ac:picMkLst>
        </pc:picChg>
        <pc:picChg chg="add del">
          <ac:chgData name="Secondo Brunelli" userId="1361646665bb41ba" providerId="LiveId" clId="{AC3DFAC5-8BAB-4FF4-99A7-C0809648B9E5}" dt="2021-10-27T09:47:31.729" v="172" actId="22"/>
          <ac:picMkLst>
            <pc:docMk/>
            <pc:sldMk cId="507080260" sldId="285"/>
            <ac:picMk id="5" creationId="{68F84CDE-EBC0-4937-86CB-E131779938DD}"/>
          </ac:picMkLst>
        </pc:picChg>
      </pc:sldChg>
      <pc:sldChg chg="modSp add mod">
        <pc:chgData name="Secondo Brunelli" userId="1361646665bb41ba" providerId="LiveId" clId="{AC3DFAC5-8BAB-4FF4-99A7-C0809648B9E5}" dt="2021-10-27T09:49:31.876" v="182" actId="255"/>
        <pc:sldMkLst>
          <pc:docMk/>
          <pc:sldMk cId="3072047494" sldId="286"/>
        </pc:sldMkLst>
        <pc:spChg chg="mod">
          <ac:chgData name="Secondo Brunelli" userId="1361646665bb41ba" providerId="LiveId" clId="{AC3DFAC5-8BAB-4FF4-99A7-C0809648B9E5}" dt="2021-10-27T09:49:31.876" v="182" actId="255"/>
          <ac:spMkLst>
            <pc:docMk/>
            <pc:sldMk cId="3072047494" sldId="286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AC3DFAC5-8BAB-4FF4-99A7-C0809648B9E5}" dt="2021-10-27T09:49:47.910" v="184" actId="14100"/>
        <pc:sldMkLst>
          <pc:docMk/>
          <pc:sldMk cId="2229386013" sldId="287"/>
        </pc:sldMkLst>
        <pc:spChg chg="mod">
          <ac:chgData name="Secondo Brunelli" userId="1361646665bb41ba" providerId="LiveId" clId="{AC3DFAC5-8BAB-4FF4-99A7-C0809648B9E5}" dt="2021-10-27T09:49:47.910" v="184" actId="14100"/>
          <ac:spMkLst>
            <pc:docMk/>
            <pc:sldMk cId="2229386013" sldId="287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47:56.606" v="175" actId="1076"/>
          <ac:picMkLst>
            <pc:docMk/>
            <pc:sldMk cId="2229386013" sldId="287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0:29.292" v="190" actId="14100"/>
        <pc:sldMkLst>
          <pc:docMk/>
          <pc:sldMk cId="151887897" sldId="288"/>
        </pc:sldMkLst>
        <pc:spChg chg="mod">
          <ac:chgData name="Secondo Brunelli" userId="1361646665bb41ba" providerId="LiveId" clId="{AC3DFAC5-8BAB-4FF4-99A7-C0809648B9E5}" dt="2021-10-27T09:50:29.292" v="190" actId="14100"/>
          <ac:spMkLst>
            <pc:docMk/>
            <pc:sldMk cId="151887897" sldId="288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0:02.754" v="185" actId="1076"/>
          <ac:picMkLst>
            <pc:docMk/>
            <pc:sldMk cId="151887897" sldId="288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1:25.651" v="220" actId="14100"/>
        <pc:sldMkLst>
          <pc:docMk/>
          <pc:sldMk cId="1913759221" sldId="289"/>
        </pc:sldMkLst>
        <pc:spChg chg="mod">
          <ac:chgData name="Secondo Brunelli" userId="1361646665bb41ba" providerId="LiveId" clId="{AC3DFAC5-8BAB-4FF4-99A7-C0809648B9E5}" dt="2021-10-27T09:51:25.651" v="220" actId="14100"/>
          <ac:spMkLst>
            <pc:docMk/>
            <pc:sldMk cId="1913759221" sldId="289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0:41.460" v="191" actId="1076"/>
          <ac:picMkLst>
            <pc:docMk/>
            <pc:sldMk cId="1913759221" sldId="289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2:30.350" v="265" actId="14100"/>
        <pc:sldMkLst>
          <pc:docMk/>
          <pc:sldMk cId="330211313" sldId="290"/>
        </pc:sldMkLst>
        <pc:spChg chg="mod">
          <ac:chgData name="Secondo Brunelli" userId="1361646665bb41ba" providerId="LiveId" clId="{AC3DFAC5-8BAB-4FF4-99A7-C0809648B9E5}" dt="2021-10-27T09:52:30.350" v="265" actId="14100"/>
          <ac:spMkLst>
            <pc:docMk/>
            <pc:sldMk cId="330211313" sldId="290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2:18.266" v="263" actId="14100"/>
          <ac:picMkLst>
            <pc:docMk/>
            <pc:sldMk cId="330211313" sldId="290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3:38.645" v="309" actId="1076"/>
        <pc:sldMkLst>
          <pc:docMk/>
          <pc:sldMk cId="2057398243" sldId="291"/>
        </pc:sldMkLst>
        <pc:spChg chg="mod">
          <ac:chgData name="Secondo Brunelli" userId="1361646665bb41ba" providerId="LiveId" clId="{AC3DFAC5-8BAB-4FF4-99A7-C0809648B9E5}" dt="2021-10-27T09:53:30.507" v="307" actId="20577"/>
          <ac:spMkLst>
            <pc:docMk/>
            <pc:sldMk cId="2057398243" sldId="291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3:38.645" v="309" actId="1076"/>
          <ac:picMkLst>
            <pc:docMk/>
            <pc:sldMk cId="2057398243" sldId="291"/>
            <ac:picMk id="6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4:46.941" v="353" actId="14100"/>
        <pc:sldMkLst>
          <pc:docMk/>
          <pc:sldMk cId="765194831" sldId="292"/>
        </pc:sldMkLst>
        <pc:spChg chg="mod">
          <ac:chgData name="Secondo Brunelli" userId="1361646665bb41ba" providerId="LiveId" clId="{AC3DFAC5-8BAB-4FF4-99A7-C0809648B9E5}" dt="2021-10-27T09:54:46.941" v="353" actId="14100"/>
          <ac:spMkLst>
            <pc:docMk/>
            <pc:sldMk cId="765194831" sldId="292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3:48.329" v="310" actId="1076"/>
          <ac:picMkLst>
            <pc:docMk/>
            <pc:sldMk cId="765194831" sldId="292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5:59.166" v="399" actId="20577"/>
        <pc:sldMkLst>
          <pc:docMk/>
          <pc:sldMk cId="980158150" sldId="293"/>
        </pc:sldMkLst>
        <pc:spChg chg="mod">
          <ac:chgData name="Secondo Brunelli" userId="1361646665bb41ba" providerId="LiveId" clId="{AC3DFAC5-8BAB-4FF4-99A7-C0809648B9E5}" dt="2021-10-27T09:55:59.166" v="399" actId="20577"/>
          <ac:spMkLst>
            <pc:docMk/>
            <pc:sldMk cId="980158150" sldId="293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5:06.264" v="357" actId="1076"/>
          <ac:picMkLst>
            <pc:docMk/>
            <pc:sldMk cId="980158150" sldId="293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7:46.619" v="425" actId="14100"/>
        <pc:sldMkLst>
          <pc:docMk/>
          <pc:sldMk cId="17081799" sldId="294"/>
        </pc:sldMkLst>
        <pc:spChg chg="mod">
          <ac:chgData name="Secondo Brunelli" userId="1361646665bb41ba" providerId="LiveId" clId="{AC3DFAC5-8BAB-4FF4-99A7-C0809648B9E5}" dt="2021-10-27T09:57:46.619" v="425" actId="14100"/>
          <ac:spMkLst>
            <pc:docMk/>
            <pc:sldMk cId="17081799" sldId="294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7:05.793" v="403" actId="14100"/>
          <ac:picMkLst>
            <pc:docMk/>
            <pc:sldMk cId="17081799" sldId="294"/>
            <ac:picMk id="10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09:59:20.597" v="436" actId="14100"/>
        <pc:sldMkLst>
          <pc:docMk/>
          <pc:sldMk cId="2221320517" sldId="295"/>
        </pc:sldMkLst>
        <pc:spChg chg="mod">
          <ac:chgData name="Secondo Brunelli" userId="1361646665bb41ba" providerId="LiveId" clId="{AC3DFAC5-8BAB-4FF4-99A7-C0809648B9E5}" dt="2021-10-27T09:59:20.597" v="436" actId="14100"/>
          <ac:spMkLst>
            <pc:docMk/>
            <pc:sldMk cId="2221320517" sldId="295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09:58:01.412" v="427" actId="14100"/>
          <ac:picMkLst>
            <pc:docMk/>
            <pc:sldMk cId="2221320517" sldId="295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AC3DFAC5-8BAB-4FF4-99A7-C0809648B9E5}" dt="2021-10-27T10:01:55.856" v="476" actId="27636"/>
        <pc:sldMkLst>
          <pc:docMk/>
          <pc:sldMk cId="2533600480" sldId="296"/>
        </pc:sldMkLst>
        <pc:spChg chg="mod">
          <ac:chgData name="Secondo Brunelli" userId="1361646665bb41ba" providerId="LiveId" clId="{AC3DFAC5-8BAB-4FF4-99A7-C0809648B9E5}" dt="2021-10-27T10:01:55.856" v="476" actId="27636"/>
          <ac:spMkLst>
            <pc:docMk/>
            <pc:sldMk cId="2533600480" sldId="296"/>
            <ac:spMk id="2" creationId="{00000000-0000-0000-0000-000000000000}"/>
          </ac:spMkLst>
        </pc:spChg>
        <pc:picChg chg="mod">
          <ac:chgData name="Secondo Brunelli" userId="1361646665bb41ba" providerId="LiveId" clId="{AC3DFAC5-8BAB-4FF4-99A7-C0809648B9E5}" dt="2021-10-27T10:00:46.445" v="445" actId="1076"/>
          <ac:picMkLst>
            <pc:docMk/>
            <pc:sldMk cId="2533600480" sldId="296"/>
            <ac:picMk id="4" creationId="{00000000-0000-0000-0000-000000000000}"/>
          </ac:picMkLst>
        </pc:picChg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4110383314" sldId="297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429783746" sldId="298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3060743654" sldId="299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1841085092" sldId="300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2833558320" sldId="301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1974661409" sldId="302"/>
        </pc:sldMkLst>
      </pc:sldChg>
      <pc:sldChg chg="add">
        <pc:chgData name="Secondo Brunelli" userId="1361646665bb41ba" providerId="LiveId" clId="{AC3DFAC5-8BAB-4FF4-99A7-C0809648B9E5}" dt="2021-10-27T09:41:27.645" v="100"/>
        <pc:sldMkLst>
          <pc:docMk/>
          <pc:sldMk cId="1264926748" sldId="30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0E3D85-DCD1-45A0-91B0-C9F0BD6BD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AA4717-44DE-47A2-8568-2E201CD48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5A960F-BA31-44BD-A0F0-EE43EBD3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F91E8C-BC78-4684-8381-CB9972A57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8CFE55-E799-4CAD-AC6D-B7AD950E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51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5178B2-37B3-4481-B154-5C692219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9F584D-1B65-47E3-A888-5F5A5F4C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4BF93F-936C-4DC8-8980-F82623F0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AF1929-48F1-4341-9A34-59815C2A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8C2209-57E2-44AF-982F-923B6E4B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65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EFD922A-F359-4878-8662-E7FC96284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2D1124-6B6A-4D88-A4A2-76DAA8E65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0244F6-564D-43F2-B7FA-2207FC43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01F862-B9D7-4617-82EF-FA278145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F91D87-6835-4269-BBE3-5A56D63A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09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59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41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553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75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46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834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704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27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05AB4-98BA-4927-A144-F8FDC000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D7CE79-8BE4-4A0B-BF83-4A6553EB0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CD3D2C-13A6-4B0B-8DC2-1967F765C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B56622-38CF-4FC1-8C96-510D2115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456B0E-409B-4F7D-9C11-08F79927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244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239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90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30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14EBB-B849-4C39-A452-73BE35E4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07AF69-19D0-41B9-8012-BC5E23CDD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05DAF9-25FC-47A3-866F-F03062C0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905BC2-5F79-4B27-AB1B-644700F2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3AC591-7A72-43A5-B896-96F6D006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06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99E586-E6D5-479B-BFC3-9757D529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CB965C-EA52-4672-8365-63F4235D8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2FD800-C80E-47FE-B067-14B012C88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5EFDFF-0685-4093-A3E1-D1BC367A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87FC87-F8AE-4FB8-868B-9C00711B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5E9FDA-9DD4-4C7F-8449-A7DA3CC8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12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75A15E-775F-410C-AD0B-7F103C61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BFFE1F-1868-478F-A187-DB838EC58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00FEAA-1805-4E31-A20A-3E6FFB1BD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C3B317-82FB-4542-92CF-B0833ADA0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1329972-E1F2-4E9A-BDB4-BA6C95E64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460FD1-EC6E-4049-A3A0-52EFCAE9E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B3CD2C-E716-4D95-B443-0576613F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25C19C-DE21-4C7C-97D3-E07B2081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315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936BC-3B8C-4E24-B40F-EB3E4805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2D1D882-3020-4D0E-ABC6-4652CB15C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FFDA91-2939-4806-8AB4-D9623776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8B7E8D-872E-4180-B668-DBB0B919C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85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2B2510-498E-4753-BB75-7E229B451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A97A4F4-9C81-44A9-A489-63A8087A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920349-ED47-410A-9676-B49B2BE8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07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37945-E561-4AA4-8AD3-4146A31E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84EA4C-5178-4B07-B25A-E384F1A3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E3AECFA-36E1-4769-9C8E-FD6E9EFBA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AAD071-AC7F-4D94-8E0C-E4A5D7FB6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1D16F7-DCD4-4DB1-A22E-643AF4AB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127841-4EE6-475A-A0F6-580F8265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47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C578BF-6CE6-457B-9D3A-B569A002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A2FB88-A003-4016-BEDD-982E7CC93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994484-757B-493F-9E7C-F53FFA58B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A57999-B460-477C-B69A-A47016D5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F52DC0-217B-4A5D-81BA-35902C6C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3D23979-CE82-4A49-B745-5B7EE25B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43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96AB9B8-4F43-410A-A1B3-1888C8C3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AEE2B4-B613-4D06-8C4E-37C652B1F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76CF17-DA1E-4A87-9B85-2BC9F9D83B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B1191-0DEC-4788-BBD6-F2B03F9445BD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57EEFB-FDFE-4499-82CF-F9131250F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15706D-3575-4E8E-A9F5-4473F4045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E060E-8C72-4C1D-B1E6-F73870951B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90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81EE2-DA96-46D3-8DE5-AF0502C593E5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94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FC662-A01A-40EF-BFA7-1360192BB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6"/>
          </a:xfrm>
        </p:spPr>
        <p:txBody>
          <a:bodyPr>
            <a:normAutofit fontScale="90000"/>
          </a:bodyPr>
          <a:lstStyle/>
          <a:p>
            <a:br>
              <a:rPr lang="it-IT" sz="3200" b="1" dirty="0"/>
            </a:br>
            <a:br>
              <a:rPr lang="it-IT" sz="3200" b="1" dirty="0"/>
            </a:br>
            <a:br>
              <a:rPr lang="it-IT" sz="3200" b="1" dirty="0"/>
            </a:br>
            <a:br>
              <a:rPr lang="it-IT" sz="3200" b="1" dirty="0"/>
            </a:br>
            <a:br>
              <a:rPr lang="it-IT" sz="3200" b="1" dirty="0"/>
            </a:br>
            <a:br>
              <a:rPr lang="it-IT" sz="3200" b="1" dirty="0"/>
            </a:br>
            <a:br>
              <a:rPr lang="it-IT" sz="3200" b="1" dirty="0"/>
            </a:br>
            <a:br>
              <a:rPr lang="it-IT" sz="3200" b="1" dirty="0"/>
            </a:br>
            <a:r>
              <a:rPr lang="it-IT" sz="3200" b="1" dirty="0"/>
              <a:t>ATTIVITA’ IN GALILEA 6</a:t>
            </a:r>
            <a:br>
              <a:rPr lang="it-IT" sz="3200" b="1" dirty="0"/>
            </a:br>
            <a:br>
              <a:rPr lang="it-IT" sz="3200" b="1" dirty="0"/>
            </a:br>
            <a:br>
              <a:rPr lang="it-IT" sz="3200" b="1" dirty="0"/>
            </a:br>
            <a:r>
              <a:rPr lang="it-IT" sz="2800" b="1" dirty="0"/>
              <a:t> MATTEO, XIV, 13-25, 34-36</a:t>
            </a:r>
            <a:br>
              <a:rPr lang="it-IT" sz="2800" b="1" dirty="0"/>
            </a:br>
            <a:r>
              <a:rPr lang="it-IT" sz="2800" b="1" dirty="0"/>
              <a:t>MARCO, VI, 30-58</a:t>
            </a:r>
            <a:br>
              <a:rPr lang="it-IT" sz="2800" b="1" dirty="0"/>
            </a:br>
            <a:r>
              <a:rPr lang="it-IT" sz="2800" b="1" dirty="0"/>
              <a:t>GIOVANNI, VI, 1-21</a:t>
            </a:r>
            <a:endParaRPr lang="it-IT" sz="32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9E6FB1-6082-4C28-9F67-CF0D4F2B5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096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1808" y="274638"/>
            <a:ext cx="2950464" cy="6370002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Veduta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Betsaida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85778" cy="6829191"/>
          </a:xfrm>
        </p:spPr>
      </p:pic>
    </p:spTree>
    <p:extLst>
      <p:ext uri="{BB962C8B-B14F-4D97-AF65-F5344CB8AC3E}">
        <p14:creationId xmlns:p14="http://schemas.microsoft.com/office/powerpoint/2010/main" val="50708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09800" y="6165304"/>
            <a:ext cx="7772400" cy="692696"/>
          </a:xfrm>
        </p:spPr>
        <p:txBody>
          <a:bodyPr>
            <a:normAutofit/>
          </a:bodyPr>
          <a:lstStyle/>
          <a:p>
            <a:r>
              <a:rPr lang="it-IT" sz="2000" dirty="0"/>
              <a:t>Rovine di </a:t>
            </a:r>
            <a:r>
              <a:rPr lang="it-IT" sz="2000" dirty="0" err="1"/>
              <a:t>Betsaida</a:t>
            </a:r>
            <a:r>
              <a:rPr lang="it-IT" sz="2000" dirty="0"/>
              <a:t> nell'estate 2011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70"/>
            <a:ext cx="9144001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47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87840" y="274637"/>
            <a:ext cx="2706624" cy="6593203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Rovine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Betsaida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nell'estate 2011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121" cy="6867841"/>
          </a:xfrm>
        </p:spPr>
      </p:pic>
    </p:spTree>
    <p:extLst>
      <p:ext uri="{BB962C8B-B14F-4D97-AF65-F5344CB8AC3E}">
        <p14:creationId xmlns:p14="http://schemas.microsoft.com/office/powerpoint/2010/main" val="2229386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90304" y="274638"/>
            <a:ext cx="2804160" cy="6309042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Rovine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Betsaida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nell'estate 2011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188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65920" y="274638"/>
            <a:ext cx="2926080" cy="6321234"/>
          </a:xfrm>
        </p:spPr>
        <p:txBody>
          <a:bodyPr>
            <a:normAutofit/>
          </a:bodyPr>
          <a:lstStyle/>
          <a:p>
            <a:r>
              <a:rPr lang="it-IT" sz="2000" dirty="0"/>
              <a:t>Antica strada di </a:t>
            </a:r>
            <a:r>
              <a:rPr lang="it-IT" sz="2000" dirty="0" err="1"/>
              <a:t>Betsaida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1702" cy="6826277"/>
          </a:xfrm>
        </p:spPr>
      </p:pic>
    </p:spTree>
    <p:extLst>
      <p:ext uri="{BB962C8B-B14F-4D97-AF65-F5344CB8AC3E}">
        <p14:creationId xmlns:p14="http://schemas.microsoft.com/office/powerpoint/2010/main" val="191375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6998" y="274638"/>
            <a:ext cx="1905001" cy="6583362"/>
          </a:xfrm>
        </p:spPr>
        <p:txBody>
          <a:bodyPr>
            <a:normAutofit/>
          </a:bodyPr>
          <a:lstStyle/>
          <a:p>
            <a:r>
              <a:rPr lang="it-IT" sz="2000" dirty="0" err="1"/>
              <a:t>Betsaida</a:t>
            </a:r>
            <a:r>
              <a:rPr lang="it-IT" sz="2000" dirty="0"/>
              <a:t>, testimonianze archeologiche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3021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230112"/>
            <a:ext cx="10972800" cy="627888"/>
          </a:xfrm>
        </p:spPr>
        <p:txBody>
          <a:bodyPr>
            <a:normAutofit/>
          </a:bodyPr>
          <a:lstStyle/>
          <a:p>
            <a:r>
              <a:rPr lang="it-IT" sz="2000" dirty="0" err="1"/>
              <a:t>Betsaida</a:t>
            </a:r>
            <a:r>
              <a:rPr lang="it-IT" sz="2000" dirty="0"/>
              <a:t>, testimonianze archeologiche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74" y="0"/>
            <a:ext cx="9808452" cy="6375494"/>
          </a:xfrm>
        </p:spPr>
      </p:pic>
    </p:spTree>
    <p:extLst>
      <p:ext uri="{BB962C8B-B14F-4D97-AF65-F5344CB8AC3E}">
        <p14:creationId xmlns:p14="http://schemas.microsoft.com/office/powerpoint/2010/main" val="205739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0" y="445326"/>
            <a:ext cx="2901696" cy="6412674"/>
          </a:xfrm>
        </p:spPr>
        <p:txBody>
          <a:bodyPr>
            <a:normAutofit/>
          </a:bodyPr>
          <a:lstStyle/>
          <a:p>
            <a:r>
              <a:rPr lang="it-IT" sz="2000" dirty="0" err="1"/>
              <a:t>Betsaida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/>
              <a:t>testimonianze archeologiche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65194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296680"/>
            <a:ext cx="10972800" cy="561319"/>
          </a:xfrm>
        </p:spPr>
        <p:txBody>
          <a:bodyPr>
            <a:normAutofit/>
          </a:bodyPr>
          <a:lstStyle/>
          <a:p>
            <a:r>
              <a:rPr lang="it-IT" sz="2000" dirty="0" err="1"/>
              <a:t>Betsaida</a:t>
            </a:r>
            <a:r>
              <a:rPr lang="it-IT" sz="2000" dirty="0"/>
              <a:t>, testimonianze archeologiche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08" y="0"/>
            <a:ext cx="10155936" cy="6296681"/>
          </a:xfrm>
        </p:spPr>
      </p:pic>
    </p:spTree>
    <p:extLst>
      <p:ext uri="{BB962C8B-B14F-4D97-AF65-F5344CB8AC3E}">
        <p14:creationId xmlns:p14="http://schemas.microsoft.com/office/powerpoint/2010/main" val="980158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12782" y="274638"/>
            <a:ext cx="1879218" cy="6760146"/>
          </a:xfrm>
        </p:spPr>
        <p:txBody>
          <a:bodyPr>
            <a:normAutofit/>
          </a:bodyPr>
          <a:lstStyle/>
          <a:p>
            <a:r>
              <a:rPr lang="it-IT" sz="2000" dirty="0"/>
              <a:t>Betania, antichità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2782" cy="6858000"/>
          </a:xfrm>
        </p:spPr>
      </p:pic>
    </p:spTree>
    <p:extLst>
      <p:ext uri="{BB962C8B-B14F-4D97-AF65-F5344CB8AC3E}">
        <p14:creationId xmlns:p14="http://schemas.microsoft.com/office/powerpoint/2010/main" val="1708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56E4BC-0B74-42AD-BC4E-DF40855E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0" y="365125"/>
            <a:ext cx="432816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Marzo 28 d. Cr.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E67B33-2722-4E9E-B404-A1BC9AF08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7B75FFA-9C5E-43B9-94C2-027467544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30" y="0"/>
            <a:ext cx="3888432" cy="67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4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42446" y="274638"/>
            <a:ext cx="1749553" cy="5979858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Betania, antichità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42447" cy="6961632"/>
          </a:xfrm>
        </p:spPr>
      </p:pic>
    </p:spTree>
    <p:extLst>
      <p:ext uri="{BB962C8B-B14F-4D97-AF65-F5344CB8AC3E}">
        <p14:creationId xmlns:p14="http://schemas.microsoft.com/office/powerpoint/2010/main" val="2221320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8608"/>
            <a:ext cx="12192000" cy="469392"/>
          </a:xfrm>
        </p:spPr>
        <p:txBody>
          <a:bodyPr>
            <a:normAutofit/>
          </a:bodyPr>
          <a:lstStyle/>
          <a:p>
            <a:r>
              <a:rPr lang="it-IT" sz="2000" dirty="0"/>
              <a:t>Gerusalemme, la piscina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8" y="0"/>
            <a:ext cx="11357524" cy="6388608"/>
          </a:xfrm>
        </p:spPr>
      </p:pic>
    </p:spTree>
    <p:extLst>
      <p:ext uri="{BB962C8B-B14F-4D97-AF65-F5344CB8AC3E}">
        <p14:creationId xmlns:p14="http://schemas.microsoft.com/office/powerpoint/2010/main" val="253360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733256"/>
            <a:ext cx="8229600" cy="1124744"/>
          </a:xfrm>
        </p:spPr>
        <p:txBody>
          <a:bodyPr>
            <a:normAutofit/>
          </a:bodyPr>
          <a:lstStyle/>
          <a:p>
            <a:r>
              <a:rPr lang="it-IT" sz="1400" dirty="0"/>
              <a:t>La piscina di </a:t>
            </a:r>
            <a:r>
              <a:rPr lang="it-IT" sz="1400" dirty="0" err="1"/>
              <a:t>Betsaida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79" y="0"/>
            <a:ext cx="9168340" cy="5157192"/>
          </a:xfrm>
        </p:spPr>
      </p:pic>
    </p:spTree>
    <p:extLst>
      <p:ext uri="{BB962C8B-B14F-4D97-AF65-F5344CB8AC3E}">
        <p14:creationId xmlns:p14="http://schemas.microsoft.com/office/powerpoint/2010/main" val="4110383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85897" cy="6858000"/>
          </a:xfrm>
        </p:spPr>
      </p:pic>
    </p:spTree>
    <p:extLst>
      <p:ext uri="{BB962C8B-B14F-4D97-AF65-F5344CB8AC3E}">
        <p14:creationId xmlns:p14="http://schemas.microsoft.com/office/powerpoint/2010/main" val="429783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err="1"/>
              <a:t>Betsaida</a:t>
            </a:r>
            <a:r>
              <a:rPr lang="it-IT" sz="1400" dirty="0"/>
              <a:t>, ricostruzione della piscina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0"/>
            <a:ext cx="7596336" cy="6244188"/>
          </a:xfrm>
        </p:spPr>
      </p:pic>
    </p:spTree>
    <p:extLst>
      <p:ext uri="{BB962C8B-B14F-4D97-AF65-F5344CB8AC3E}">
        <p14:creationId xmlns:p14="http://schemas.microsoft.com/office/powerpoint/2010/main" val="3060743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06268" cy="6021288"/>
          </a:xfrm>
        </p:spPr>
      </p:pic>
    </p:spTree>
    <p:extLst>
      <p:ext uri="{BB962C8B-B14F-4D97-AF65-F5344CB8AC3E}">
        <p14:creationId xmlns:p14="http://schemas.microsoft.com/office/powerpoint/2010/main" val="1841085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61" y="0"/>
            <a:ext cx="9195387" cy="5517232"/>
          </a:xfrm>
        </p:spPr>
      </p:pic>
    </p:spTree>
    <p:extLst>
      <p:ext uri="{BB962C8B-B14F-4D97-AF65-F5344CB8AC3E}">
        <p14:creationId xmlns:p14="http://schemas.microsoft.com/office/powerpoint/2010/main" val="2833558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34993"/>
            <a:ext cx="9200849" cy="5912265"/>
          </a:xfrm>
        </p:spPr>
      </p:pic>
    </p:spTree>
    <p:extLst>
      <p:ext uri="{BB962C8B-B14F-4D97-AF65-F5344CB8AC3E}">
        <p14:creationId xmlns:p14="http://schemas.microsoft.com/office/powerpoint/2010/main" val="1974661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180047"/>
            <a:ext cx="9144000" cy="8262650"/>
          </a:xfrm>
        </p:spPr>
      </p:pic>
    </p:spTree>
    <p:extLst>
      <p:ext uri="{BB962C8B-B14F-4D97-AF65-F5344CB8AC3E}">
        <p14:creationId xmlns:p14="http://schemas.microsoft.com/office/powerpoint/2010/main" val="1264926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6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2798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04AF9A-D11B-42E2-ACB3-FFC8D046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E072A2-9439-484D-8E72-EAF55D364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b="1" dirty="0" err="1"/>
              <a:t>Betsaida</a:t>
            </a:r>
            <a:r>
              <a:rPr lang="it-IT" b="1" dirty="0"/>
              <a:t> = casa della pesca</a:t>
            </a:r>
          </a:p>
          <a:p>
            <a:pPr algn="ctr"/>
            <a:r>
              <a:rPr lang="it-IT" b="1" dirty="0"/>
              <a:t>Attraversamento del lago</a:t>
            </a:r>
          </a:p>
          <a:p>
            <a:pPr algn="ctr"/>
            <a:r>
              <a:rPr lang="it-IT" b="1" dirty="0"/>
              <a:t>Approdo a </a:t>
            </a:r>
            <a:r>
              <a:rPr lang="it-IT" b="1" dirty="0" err="1"/>
              <a:t>Genezaret</a:t>
            </a:r>
            <a:r>
              <a:rPr lang="it-IT" b="1" dirty="0"/>
              <a:t> = dalla forma </a:t>
            </a:r>
            <a:r>
              <a:rPr lang="it-IT" b="1"/>
              <a:t>di arpa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18069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68831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4101425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05899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9264" cy="6858000"/>
          </a:xfrm>
        </p:spPr>
      </p:pic>
    </p:spTree>
    <p:extLst>
      <p:ext uri="{BB962C8B-B14F-4D97-AF65-F5344CB8AC3E}">
        <p14:creationId xmlns:p14="http://schemas.microsoft.com/office/powerpoint/2010/main" val="374341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28192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71400"/>
            <a:ext cx="9217023" cy="6912768"/>
          </a:xfrm>
        </p:spPr>
      </p:pic>
    </p:spTree>
    <p:extLst>
      <p:ext uri="{BB962C8B-B14F-4D97-AF65-F5344CB8AC3E}">
        <p14:creationId xmlns:p14="http://schemas.microsoft.com/office/powerpoint/2010/main" val="2044873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44968-A9DC-4E27-99B2-9196D592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FD7BD-D27B-472B-8552-91EC9F66F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6187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44968-A9DC-4E27-99B2-9196D592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0" y="365125"/>
            <a:ext cx="3032760" cy="1325563"/>
          </a:xfrm>
        </p:spPr>
        <p:txBody>
          <a:bodyPr>
            <a:normAutofit/>
          </a:bodyPr>
          <a:lstStyle/>
          <a:p>
            <a:pPr algn="ctr"/>
            <a:r>
              <a:rPr lang="it-IT" sz="2000" dirty="0" err="1"/>
              <a:t>Genezaret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 err="1"/>
              <a:t>vedura</a:t>
            </a:r>
            <a:r>
              <a:rPr lang="it-IT" sz="2000" dirty="0"/>
              <a:t> dal lago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4336BD1-3AFB-4857-B84E-4D8F68FB0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1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A40D5-7C6A-473D-9B69-44501BC5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6CBA7E9-11B4-4D5D-882C-06CFF6895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72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804454-52BB-48B1-A1EF-B862278A8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6586675-6E9B-4F43-B258-2A0DE82FA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31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56" y="0"/>
            <a:ext cx="5927374" cy="6858000"/>
          </a:xfrm>
        </p:spPr>
      </p:pic>
    </p:spTree>
    <p:extLst>
      <p:ext uri="{BB962C8B-B14F-4D97-AF65-F5344CB8AC3E}">
        <p14:creationId xmlns:p14="http://schemas.microsoft.com/office/powerpoint/2010/main" val="294796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97146E-178D-4171-BD2B-CE6F04FB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AA5A5F4-08AB-4AD6-BE93-B0649F9F5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5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206987-8687-43E9-BE82-F4DF6155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0111523-B7E9-4806-87F4-A00C1336C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14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7DC50-F7D3-4B64-A72C-A26E52C8F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A304A23-7101-4317-86DD-7A7A9DFBE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248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5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EBE69-157C-442B-8958-52368EE0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DF8AE51B-6F2C-4FD4-8EDF-1E68F337C7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21" y="0"/>
            <a:ext cx="10274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95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8BE2C-1D56-40C6-B7C5-4A1AC68C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FD6BC82-E8DF-41F8-8C0D-405FC6AFE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2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49359D-CB29-4083-9C0B-5A353E33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71F82B2-9874-45BC-B25F-AE98ACDDF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220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65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CBAE73-1FB3-4054-97B7-F3D22224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4F602D9-8B6D-42DB-A597-AAC45043A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310" y="0"/>
            <a:ext cx="914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65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E2118-DB49-4061-81F0-B543B24EE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6A27FB7-66FB-4192-A1C6-AD25D74DD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47816" cy="425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7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205728"/>
            <a:ext cx="10972800" cy="652272"/>
          </a:xfrm>
        </p:spPr>
        <p:txBody>
          <a:bodyPr>
            <a:normAutofit/>
          </a:bodyPr>
          <a:lstStyle/>
          <a:p>
            <a:r>
              <a:rPr lang="it-IT" sz="2000" dirty="0" err="1"/>
              <a:t>Betsaida</a:t>
            </a:r>
            <a:r>
              <a:rPr lang="it-IT" sz="2000" dirty="0"/>
              <a:t> = casa della pesca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80065" cy="6037235"/>
          </a:xfrm>
        </p:spPr>
      </p:pic>
    </p:spTree>
    <p:extLst>
      <p:ext uri="{BB962C8B-B14F-4D97-AF65-F5344CB8AC3E}">
        <p14:creationId xmlns:p14="http://schemas.microsoft.com/office/powerpoint/2010/main" val="317578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955"/>
            <a:ext cx="5786398" cy="6843045"/>
          </a:xfrm>
        </p:spPr>
      </p:pic>
    </p:spTree>
    <p:extLst>
      <p:ext uri="{BB962C8B-B14F-4D97-AF65-F5344CB8AC3E}">
        <p14:creationId xmlns:p14="http://schemas.microsoft.com/office/powerpoint/2010/main" val="222967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0019"/>
            <a:ext cx="8395541" cy="6868019"/>
          </a:xfrm>
        </p:spPr>
      </p:pic>
    </p:spTree>
    <p:extLst>
      <p:ext uri="{BB962C8B-B14F-4D97-AF65-F5344CB8AC3E}">
        <p14:creationId xmlns:p14="http://schemas.microsoft.com/office/powerpoint/2010/main" val="1192003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92144" y="274638"/>
            <a:ext cx="2818656" cy="6648082"/>
          </a:xfrm>
        </p:spPr>
        <p:txBody>
          <a:bodyPr>
            <a:normAutofit/>
          </a:bodyPr>
          <a:lstStyle/>
          <a:p>
            <a:r>
              <a:rPr lang="it-IT" sz="1400" dirty="0" err="1"/>
              <a:t>Betsaida</a:t>
            </a:r>
            <a:r>
              <a:rPr lang="it-IT" sz="1400" dirty="0"/>
              <a:t> all’imbocco del lago di Tiberiade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3" y="1"/>
            <a:ext cx="3316329" cy="6922719"/>
          </a:xfrm>
        </p:spPr>
      </p:pic>
    </p:spTree>
    <p:extLst>
      <p:ext uri="{BB962C8B-B14F-4D97-AF65-F5344CB8AC3E}">
        <p14:creationId xmlns:p14="http://schemas.microsoft.com/office/powerpoint/2010/main" val="352616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14688" y="274638"/>
            <a:ext cx="2877312" cy="6858000"/>
          </a:xfrm>
        </p:spPr>
        <p:txBody>
          <a:bodyPr>
            <a:normAutofit/>
          </a:bodyPr>
          <a:lstStyle/>
          <a:p>
            <a:r>
              <a:rPr lang="it-IT" sz="2000" dirty="0"/>
              <a:t>Veduta di </a:t>
            </a:r>
            <a:r>
              <a:rPr lang="it-IT" sz="2000" dirty="0" err="1"/>
              <a:t>Betsaida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08519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Widescreen</PresentationFormat>
  <Paragraphs>26</Paragraphs>
  <Slides>47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Tema di Office</vt:lpstr>
      <vt:lpstr>1_Tema di Office</vt:lpstr>
      <vt:lpstr>        ATTIVITA’ IN GALILEA 6    MATTEO, XIV, 13-25, 34-36 MARCO, VI, 30-58 GIOVANNI, VI, 1-21</vt:lpstr>
      <vt:lpstr>Marzo 28 d. Cr.</vt:lpstr>
      <vt:lpstr>Presentazione standard di PowerPoint</vt:lpstr>
      <vt:lpstr>Presentazione standard di PowerPoint</vt:lpstr>
      <vt:lpstr>Betsaida = casa della pesca</vt:lpstr>
      <vt:lpstr>Presentazione standard di PowerPoint</vt:lpstr>
      <vt:lpstr>Presentazione standard di PowerPoint</vt:lpstr>
      <vt:lpstr>Betsaida all’imbocco del lago di Tiberiade</vt:lpstr>
      <vt:lpstr>Veduta di Betsaida</vt:lpstr>
      <vt:lpstr>Veduta di Betsaida</vt:lpstr>
      <vt:lpstr>Rovine di Betsaida nell'estate 2011</vt:lpstr>
      <vt:lpstr>Rovine di Betsaida nell'estate 2011</vt:lpstr>
      <vt:lpstr>Rovine di Betsaida nell'estate 2011</vt:lpstr>
      <vt:lpstr>Antica strada di Betsaida</vt:lpstr>
      <vt:lpstr>Betsaida, testimonianze archeologiche</vt:lpstr>
      <vt:lpstr>Betsaida, testimonianze archeologiche</vt:lpstr>
      <vt:lpstr>Betsaida,  testimonianze archeologiche</vt:lpstr>
      <vt:lpstr>Betsaida, testimonianze archeologiche</vt:lpstr>
      <vt:lpstr>Betania, antichità</vt:lpstr>
      <vt:lpstr>Betania, antichità</vt:lpstr>
      <vt:lpstr>Gerusalemme, la piscina </vt:lpstr>
      <vt:lpstr>La piscina di Betsaida</vt:lpstr>
      <vt:lpstr>Presentazione standard di PowerPoint</vt:lpstr>
      <vt:lpstr>Betsaida, ricostruzione della piscina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Genezaret,  vedura dal lago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ATTIVITA’ IN GALILEA 6    MATTEO, XIV, 13-25, 34-36 MARCO, VI, 30-58 GIOVANNI, VI, 1-21</dc:title>
  <dc:creator>Secondo Brunelli</dc:creator>
  <cp:lastModifiedBy>Secondo Brunelli</cp:lastModifiedBy>
  <cp:revision>4</cp:revision>
  <dcterms:created xsi:type="dcterms:W3CDTF">2021-10-26T09:05:15Z</dcterms:created>
  <dcterms:modified xsi:type="dcterms:W3CDTF">2021-10-27T14:18:51Z</dcterms:modified>
</cp:coreProperties>
</file>