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311" r:id="rId32"/>
    <p:sldId id="312" r:id="rId33"/>
    <p:sldId id="313" r:id="rId34"/>
    <p:sldId id="278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0DBD407A-C13F-4C07-B4AF-B3FBDD1DD466}"/>
    <pc:docChg chg="custSel addSld modSld">
      <pc:chgData name="Secondo Brunelli" userId="1361646665bb41ba" providerId="LiveId" clId="{0DBD407A-C13F-4C07-B4AF-B3FBDD1DD466}" dt="2021-10-26T14:14:32.522" v="152" actId="14100"/>
      <pc:docMkLst>
        <pc:docMk/>
      </pc:docMkLst>
      <pc:sldChg chg="modSp new mod">
        <pc:chgData name="Secondo Brunelli" userId="1361646665bb41ba" providerId="LiveId" clId="{0DBD407A-C13F-4C07-B4AF-B3FBDD1DD466}" dt="2021-10-26T13:57:26.023" v="64" actId="20577"/>
        <pc:sldMkLst>
          <pc:docMk/>
          <pc:sldMk cId="1358404700" sldId="258"/>
        </pc:sldMkLst>
        <pc:spChg chg="mod">
          <ac:chgData name="Secondo Brunelli" userId="1361646665bb41ba" providerId="LiveId" clId="{0DBD407A-C13F-4C07-B4AF-B3FBDD1DD466}" dt="2021-10-26T13:57:26.023" v="64" actId="20577"/>
          <ac:spMkLst>
            <pc:docMk/>
            <pc:sldMk cId="1358404700" sldId="258"/>
            <ac:spMk id="3" creationId="{0B1FF220-D709-4FF6-B75E-D133CE31B5ED}"/>
          </ac:spMkLst>
        </pc:spChg>
      </pc:sldChg>
      <pc:sldChg chg="add">
        <pc:chgData name="Secondo Brunelli" userId="1361646665bb41ba" providerId="LiveId" clId="{0DBD407A-C13F-4C07-B4AF-B3FBDD1DD466}" dt="2021-10-26T14:01:00.567" v="65"/>
        <pc:sldMkLst>
          <pc:docMk/>
          <pc:sldMk cId="2451886859" sldId="259"/>
        </pc:sldMkLst>
      </pc:sldChg>
      <pc:sldChg chg="add">
        <pc:chgData name="Secondo Brunelli" userId="1361646665bb41ba" providerId="LiveId" clId="{0DBD407A-C13F-4C07-B4AF-B3FBDD1DD466}" dt="2021-10-26T14:01:00.567" v="65"/>
        <pc:sldMkLst>
          <pc:docMk/>
          <pc:sldMk cId="3296307025" sldId="260"/>
        </pc:sldMkLst>
      </pc:sldChg>
      <pc:sldChg chg="add">
        <pc:chgData name="Secondo Brunelli" userId="1361646665bb41ba" providerId="LiveId" clId="{0DBD407A-C13F-4C07-B4AF-B3FBDD1DD466}" dt="2021-10-26T14:01:00.567" v="65"/>
        <pc:sldMkLst>
          <pc:docMk/>
          <pc:sldMk cId="1766194414" sldId="261"/>
        </pc:sldMkLst>
      </pc:sldChg>
      <pc:sldChg chg="addSp delSp modSp new mod">
        <pc:chgData name="Secondo Brunelli" userId="1361646665bb41ba" providerId="LiveId" clId="{0DBD407A-C13F-4C07-B4AF-B3FBDD1DD466}" dt="2021-10-26T14:09:51.118" v="130" actId="14100"/>
        <pc:sldMkLst>
          <pc:docMk/>
          <pc:sldMk cId="2377407344" sldId="262"/>
        </pc:sldMkLst>
        <pc:spChg chg="mod">
          <ac:chgData name="Secondo Brunelli" userId="1361646665bb41ba" providerId="LiveId" clId="{0DBD407A-C13F-4C07-B4AF-B3FBDD1DD466}" dt="2021-10-26T14:09:51.118" v="130" actId="14100"/>
          <ac:spMkLst>
            <pc:docMk/>
            <pc:sldMk cId="2377407344" sldId="262"/>
            <ac:spMk id="2" creationId="{860E6F46-C650-4D9D-BC1A-8E276729C962}"/>
          </ac:spMkLst>
        </pc:spChg>
        <pc:spChg chg="del">
          <ac:chgData name="Secondo Brunelli" userId="1361646665bb41ba" providerId="LiveId" clId="{0DBD407A-C13F-4C07-B4AF-B3FBDD1DD466}" dt="2021-10-26T14:05:39.956" v="67"/>
          <ac:spMkLst>
            <pc:docMk/>
            <pc:sldMk cId="2377407344" sldId="262"/>
            <ac:spMk id="3" creationId="{7DA0E43C-1603-4EC9-BE87-29AD05610820}"/>
          </ac:spMkLst>
        </pc:spChg>
        <pc:picChg chg="add mod">
          <ac:chgData name="Secondo Brunelli" userId="1361646665bb41ba" providerId="LiveId" clId="{0DBD407A-C13F-4C07-B4AF-B3FBDD1DD466}" dt="2021-10-26T14:05:49.895" v="69" actId="14100"/>
          <ac:picMkLst>
            <pc:docMk/>
            <pc:sldMk cId="2377407344" sldId="262"/>
            <ac:picMk id="1026" creationId="{964C8BAD-FAC7-4906-B4ED-65289DD1B1D2}"/>
          </ac:picMkLst>
        </pc:picChg>
      </pc:sldChg>
      <pc:sldChg chg="addSp delSp modSp new mod">
        <pc:chgData name="Secondo Brunelli" userId="1361646665bb41ba" providerId="LiveId" clId="{0DBD407A-C13F-4C07-B4AF-B3FBDD1DD466}" dt="2021-10-26T14:10:46.183" v="134" actId="14100"/>
        <pc:sldMkLst>
          <pc:docMk/>
          <pc:sldMk cId="21564981" sldId="263"/>
        </pc:sldMkLst>
        <pc:spChg chg="del">
          <ac:chgData name="Secondo Brunelli" userId="1361646665bb41ba" providerId="LiveId" clId="{0DBD407A-C13F-4C07-B4AF-B3FBDD1DD466}" dt="2021-10-26T14:10:38.431" v="132"/>
          <ac:spMkLst>
            <pc:docMk/>
            <pc:sldMk cId="21564981" sldId="263"/>
            <ac:spMk id="3" creationId="{96D9BB0C-B6E5-48E0-9E78-7F8B88CE35FC}"/>
          </ac:spMkLst>
        </pc:spChg>
        <pc:picChg chg="add mod">
          <ac:chgData name="Secondo Brunelli" userId="1361646665bb41ba" providerId="LiveId" clId="{0DBD407A-C13F-4C07-B4AF-B3FBDD1DD466}" dt="2021-10-26T14:10:46.183" v="134" actId="14100"/>
          <ac:picMkLst>
            <pc:docMk/>
            <pc:sldMk cId="21564981" sldId="263"/>
            <ac:picMk id="4" creationId="{D16E711A-C4FD-4B62-8517-6D10882D80F6}"/>
          </ac:picMkLst>
        </pc:picChg>
      </pc:sldChg>
      <pc:sldChg chg="addSp delSp modSp new">
        <pc:chgData name="Secondo Brunelli" userId="1361646665bb41ba" providerId="LiveId" clId="{0DBD407A-C13F-4C07-B4AF-B3FBDD1DD466}" dt="2021-10-26T14:12:51.955" v="138" actId="14100"/>
        <pc:sldMkLst>
          <pc:docMk/>
          <pc:sldMk cId="545831503" sldId="264"/>
        </pc:sldMkLst>
        <pc:spChg chg="del">
          <ac:chgData name="Secondo Brunelli" userId="1361646665bb41ba" providerId="LiveId" clId="{0DBD407A-C13F-4C07-B4AF-B3FBDD1DD466}" dt="2021-10-26T14:12:44.849" v="136"/>
          <ac:spMkLst>
            <pc:docMk/>
            <pc:sldMk cId="545831503" sldId="264"/>
            <ac:spMk id="3" creationId="{97D95240-0E66-4CB6-BEEF-4F1FFF1C279B}"/>
          </ac:spMkLst>
        </pc:spChg>
        <pc:picChg chg="add mod">
          <ac:chgData name="Secondo Brunelli" userId="1361646665bb41ba" providerId="LiveId" clId="{0DBD407A-C13F-4C07-B4AF-B3FBDD1DD466}" dt="2021-10-26T14:12:51.955" v="138" actId="14100"/>
          <ac:picMkLst>
            <pc:docMk/>
            <pc:sldMk cId="545831503" sldId="264"/>
            <ac:picMk id="2050" creationId="{38473EC6-5C9C-4C44-86E0-8320FDCC64D9}"/>
          </ac:picMkLst>
        </pc:picChg>
      </pc:sldChg>
      <pc:sldChg chg="addSp delSp modSp new mod">
        <pc:chgData name="Secondo Brunelli" userId="1361646665bb41ba" providerId="LiveId" clId="{0DBD407A-C13F-4C07-B4AF-B3FBDD1DD466}" dt="2021-10-26T14:13:20.514" v="142" actId="14100"/>
        <pc:sldMkLst>
          <pc:docMk/>
          <pc:sldMk cId="3469341942" sldId="265"/>
        </pc:sldMkLst>
        <pc:spChg chg="del">
          <ac:chgData name="Secondo Brunelli" userId="1361646665bb41ba" providerId="LiveId" clId="{0DBD407A-C13F-4C07-B4AF-B3FBDD1DD466}" dt="2021-10-26T14:13:13.027" v="140"/>
          <ac:spMkLst>
            <pc:docMk/>
            <pc:sldMk cId="3469341942" sldId="265"/>
            <ac:spMk id="3" creationId="{62845837-224F-417C-8E52-7065B4A561C8}"/>
          </ac:spMkLst>
        </pc:spChg>
        <pc:picChg chg="add mod">
          <ac:chgData name="Secondo Brunelli" userId="1361646665bb41ba" providerId="LiveId" clId="{0DBD407A-C13F-4C07-B4AF-B3FBDD1DD466}" dt="2021-10-26T14:13:20.514" v="142" actId="14100"/>
          <ac:picMkLst>
            <pc:docMk/>
            <pc:sldMk cId="3469341942" sldId="265"/>
            <ac:picMk id="4" creationId="{DFC007D4-8A28-4799-B69B-452EC34FAFDC}"/>
          </ac:picMkLst>
        </pc:picChg>
      </pc:sldChg>
      <pc:sldChg chg="addSp delSp modSp new mod">
        <pc:chgData name="Secondo Brunelli" userId="1361646665bb41ba" providerId="LiveId" clId="{0DBD407A-C13F-4C07-B4AF-B3FBDD1DD466}" dt="2021-10-26T14:13:54.202" v="147" actId="1076"/>
        <pc:sldMkLst>
          <pc:docMk/>
          <pc:sldMk cId="721703759" sldId="266"/>
        </pc:sldMkLst>
        <pc:spChg chg="del">
          <ac:chgData name="Secondo Brunelli" userId="1361646665bb41ba" providerId="LiveId" clId="{0DBD407A-C13F-4C07-B4AF-B3FBDD1DD466}" dt="2021-10-26T14:13:40.622" v="144"/>
          <ac:spMkLst>
            <pc:docMk/>
            <pc:sldMk cId="721703759" sldId="266"/>
            <ac:spMk id="3" creationId="{67904C60-A2E3-476D-BF95-209F70AC2F48}"/>
          </ac:spMkLst>
        </pc:spChg>
        <pc:picChg chg="add mod">
          <ac:chgData name="Secondo Brunelli" userId="1361646665bb41ba" providerId="LiveId" clId="{0DBD407A-C13F-4C07-B4AF-B3FBDD1DD466}" dt="2021-10-26T14:13:54.202" v="147" actId="1076"/>
          <ac:picMkLst>
            <pc:docMk/>
            <pc:sldMk cId="721703759" sldId="266"/>
            <ac:picMk id="4" creationId="{AD19FD54-51D2-4D37-A82D-AEC39B9CFD10}"/>
          </ac:picMkLst>
        </pc:picChg>
      </pc:sldChg>
      <pc:sldChg chg="addSp delSp modSp new mod">
        <pc:chgData name="Secondo Brunelli" userId="1361646665bb41ba" providerId="LiveId" clId="{0DBD407A-C13F-4C07-B4AF-B3FBDD1DD466}" dt="2021-10-26T14:14:32.522" v="152" actId="14100"/>
        <pc:sldMkLst>
          <pc:docMk/>
          <pc:sldMk cId="2286299277" sldId="267"/>
        </pc:sldMkLst>
        <pc:spChg chg="del">
          <ac:chgData name="Secondo Brunelli" userId="1361646665bb41ba" providerId="LiveId" clId="{0DBD407A-C13F-4C07-B4AF-B3FBDD1DD466}" dt="2021-10-26T14:14:24.700" v="149"/>
          <ac:spMkLst>
            <pc:docMk/>
            <pc:sldMk cId="2286299277" sldId="267"/>
            <ac:spMk id="3" creationId="{2DB06BFB-0F14-433E-AF1C-5E42CCC97DB7}"/>
          </ac:spMkLst>
        </pc:spChg>
        <pc:picChg chg="add mod">
          <ac:chgData name="Secondo Brunelli" userId="1361646665bb41ba" providerId="LiveId" clId="{0DBD407A-C13F-4C07-B4AF-B3FBDD1DD466}" dt="2021-10-26T14:14:32.522" v="152" actId="14100"/>
          <ac:picMkLst>
            <pc:docMk/>
            <pc:sldMk cId="2286299277" sldId="267"/>
            <ac:picMk id="4" creationId="{7C0080E2-6A82-44DA-8222-31561669F753}"/>
          </ac:picMkLst>
        </pc:picChg>
      </pc:sldChg>
    </pc:docChg>
  </pc:docChgLst>
  <pc:docChgLst>
    <pc:chgData name="Secondo Brunelli" userId="1361646665bb41ba" providerId="LiveId" clId="{43BF351F-C836-4A84-A575-7B942AA5D18D}"/>
    <pc:docChg chg="custSel addSld modSld">
      <pc:chgData name="Secondo Brunelli" userId="1361646665bb41ba" providerId="LiveId" clId="{43BF351F-C836-4A84-A575-7B942AA5D18D}" dt="2021-10-27T14:23:44.112" v="339" actId="20577"/>
      <pc:docMkLst>
        <pc:docMk/>
      </pc:docMkLst>
      <pc:sldChg chg="modSp mod">
        <pc:chgData name="Secondo Brunelli" userId="1361646665bb41ba" providerId="LiveId" clId="{43BF351F-C836-4A84-A575-7B942AA5D18D}" dt="2021-10-27T14:21:24.493" v="285" actId="20577"/>
        <pc:sldMkLst>
          <pc:docMk/>
          <pc:sldMk cId="1784536533" sldId="256"/>
        </pc:sldMkLst>
        <pc:spChg chg="mod">
          <ac:chgData name="Secondo Brunelli" userId="1361646665bb41ba" providerId="LiveId" clId="{43BF351F-C836-4A84-A575-7B942AA5D18D}" dt="2021-10-27T14:21:24.493" v="285" actId="20577"/>
          <ac:spMkLst>
            <pc:docMk/>
            <pc:sldMk cId="1784536533" sldId="256"/>
            <ac:spMk id="3" creationId="{F8207053-0FDA-4465-B6B7-4AB50CB1FC29}"/>
          </ac:spMkLst>
        </pc:spChg>
      </pc:sldChg>
      <pc:sldChg chg="modSp mod">
        <pc:chgData name="Secondo Brunelli" userId="1361646665bb41ba" providerId="LiveId" clId="{43BF351F-C836-4A84-A575-7B942AA5D18D}" dt="2021-10-27T14:22:12.304" v="313" actId="20577"/>
        <pc:sldMkLst>
          <pc:docMk/>
          <pc:sldMk cId="1391280333" sldId="257"/>
        </pc:sldMkLst>
        <pc:spChg chg="mod">
          <ac:chgData name="Secondo Brunelli" userId="1361646665bb41ba" providerId="LiveId" clId="{43BF351F-C836-4A84-A575-7B942AA5D18D}" dt="2021-10-27T14:22:12.304" v="313" actId="20577"/>
          <ac:spMkLst>
            <pc:docMk/>
            <pc:sldMk cId="1391280333" sldId="257"/>
            <ac:spMk id="2" creationId="{FBAB5E51-F090-41B0-9A6C-B641973803C3}"/>
          </ac:spMkLst>
        </pc:spChg>
      </pc:sldChg>
      <pc:sldChg chg="modSp mod">
        <pc:chgData name="Secondo Brunelli" userId="1361646665bb41ba" providerId="LiveId" clId="{43BF351F-C836-4A84-A575-7B942AA5D18D}" dt="2021-10-27T14:23:44.112" v="339" actId="20577"/>
        <pc:sldMkLst>
          <pc:docMk/>
          <pc:sldMk cId="1358404700" sldId="258"/>
        </pc:sldMkLst>
        <pc:spChg chg="mod">
          <ac:chgData name="Secondo Brunelli" userId="1361646665bb41ba" providerId="LiveId" clId="{43BF351F-C836-4A84-A575-7B942AA5D18D}" dt="2021-10-27T14:23:44.112" v="339" actId="20577"/>
          <ac:spMkLst>
            <pc:docMk/>
            <pc:sldMk cId="1358404700" sldId="258"/>
            <ac:spMk id="3" creationId="{0B1FF220-D709-4FF6-B75E-D133CE31B5ED}"/>
          </ac:spMkLst>
        </pc:spChg>
      </pc:sldChg>
      <pc:sldChg chg="addSp delSp modSp new mod">
        <pc:chgData name="Secondo Brunelli" userId="1361646665bb41ba" providerId="LiveId" clId="{43BF351F-C836-4A84-A575-7B942AA5D18D}" dt="2021-10-26T14:25:03.737" v="9" actId="14100"/>
        <pc:sldMkLst>
          <pc:docMk/>
          <pc:sldMk cId="3393948128" sldId="268"/>
        </pc:sldMkLst>
        <pc:spChg chg="mod">
          <ac:chgData name="Secondo Brunelli" userId="1361646665bb41ba" providerId="LiveId" clId="{43BF351F-C836-4A84-A575-7B942AA5D18D}" dt="2021-10-26T14:25:03.737" v="9" actId="14100"/>
          <ac:spMkLst>
            <pc:docMk/>
            <pc:sldMk cId="3393948128" sldId="268"/>
            <ac:spMk id="2" creationId="{5B5F4AEC-ADEA-4303-BBA6-8392DD88EC40}"/>
          </ac:spMkLst>
        </pc:spChg>
        <pc:spChg chg="del">
          <ac:chgData name="Secondo Brunelli" userId="1361646665bb41ba" providerId="LiveId" clId="{43BF351F-C836-4A84-A575-7B942AA5D18D}" dt="2021-10-26T14:24:06.604" v="1"/>
          <ac:spMkLst>
            <pc:docMk/>
            <pc:sldMk cId="3393948128" sldId="268"/>
            <ac:spMk id="3" creationId="{7B10C7AE-6314-42AE-820A-BE0611786009}"/>
          </ac:spMkLst>
        </pc:spChg>
        <pc:picChg chg="add mod">
          <ac:chgData name="Secondo Brunelli" userId="1361646665bb41ba" providerId="LiveId" clId="{43BF351F-C836-4A84-A575-7B942AA5D18D}" dt="2021-10-26T14:24:15.047" v="3" actId="14100"/>
          <ac:picMkLst>
            <pc:docMk/>
            <pc:sldMk cId="3393948128" sldId="268"/>
            <ac:picMk id="4" creationId="{9A6F53F0-9846-4E0E-8ACB-76BA2FD55CDD}"/>
          </ac:picMkLst>
        </pc:picChg>
      </pc:sldChg>
      <pc:sldChg chg="addSp delSp modSp new mod">
        <pc:chgData name="Secondo Brunelli" userId="1361646665bb41ba" providerId="LiveId" clId="{43BF351F-C836-4A84-A575-7B942AA5D18D}" dt="2021-10-26T14:26:21.249" v="41" actId="14100"/>
        <pc:sldMkLst>
          <pc:docMk/>
          <pc:sldMk cId="1395543745" sldId="269"/>
        </pc:sldMkLst>
        <pc:spChg chg="mod">
          <ac:chgData name="Secondo Brunelli" userId="1361646665bb41ba" providerId="LiveId" clId="{43BF351F-C836-4A84-A575-7B942AA5D18D}" dt="2021-10-26T14:26:21.249" v="41" actId="14100"/>
          <ac:spMkLst>
            <pc:docMk/>
            <pc:sldMk cId="1395543745" sldId="269"/>
            <ac:spMk id="2" creationId="{DC44704D-12CE-4626-A3FB-58999E1EE921}"/>
          </ac:spMkLst>
        </pc:spChg>
        <pc:spChg chg="del">
          <ac:chgData name="Secondo Brunelli" userId="1361646665bb41ba" providerId="LiveId" clId="{43BF351F-C836-4A84-A575-7B942AA5D18D}" dt="2021-10-26T14:25:29.819" v="11"/>
          <ac:spMkLst>
            <pc:docMk/>
            <pc:sldMk cId="1395543745" sldId="269"/>
            <ac:spMk id="3" creationId="{BB586324-40B0-47DD-8FB9-41A4C0C6F1FF}"/>
          </ac:spMkLst>
        </pc:spChg>
        <pc:picChg chg="add mod">
          <ac:chgData name="Secondo Brunelli" userId="1361646665bb41ba" providerId="LiveId" clId="{43BF351F-C836-4A84-A575-7B942AA5D18D}" dt="2021-10-26T14:25:35.357" v="13" actId="14100"/>
          <ac:picMkLst>
            <pc:docMk/>
            <pc:sldMk cId="1395543745" sldId="269"/>
            <ac:picMk id="4" creationId="{98429C7C-402E-4F2B-A04F-D852E460ECAE}"/>
          </ac:picMkLst>
        </pc:picChg>
      </pc:sldChg>
      <pc:sldChg chg="addSp delSp modSp new mod">
        <pc:chgData name="Secondo Brunelli" userId="1361646665bb41ba" providerId="LiveId" clId="{43BF351F-C836-4A84-A575-7B942AA5D18D}" dt="2021-10-26T14:28:25.056" v="84" actId="14100"/>
        <pc:sldMkLst>
          <pc:docMk/>
          <pc:sldMk cId="833669913" sldId="270"/>
        </pc:sldMkLst>
        <pc:spChg chg="mod">
          <ac:chgData name="Secondo Brunelli" userId="1361646665bb41ba" providerId="LiveId" clId="{43BF351F-C836-4A84-A575-7B942AA5D18D}" dt="2021-10-26T14:28:25.056" v="84" actId="14100"/>
          <ac:spMkLst>
            <pc:docMk/>
            <pc:sldMk cId="833669913" sldId="270"/>
            <ac:spMk id="2" creationId="{F9324DD2-42AD-4D5C-9393-8D8F556ECA92}"/>
          </ac:spMkLst>
        </pc:spChg>
        <pc:spChg chg="del">
          <ac:chgData name="Secondo Brunelli" userId="1361646665bb41ba" providerId="LiveId" clId="{43BF351F-C836-4A84-A575-7B942AA5D18D}" dt="2021-10-26T14:27:10.510" v="43"/>
          <ac:spMkLst>
            <pc:docMk/>
            <pc:sldMk cId="833669913" sldId="270"/>
            <ac:spMk id="3" creationId="{3E2A0F62-7739-408E-83FF-3AC2EB153376}"/>
          </ac:spMkLst>
        </pc:spChg>
        <pc:picChg chg="add mod">
          <ac:chgData name="Secondo Brunelli" userId="1361646665bb41ba" providerId="LiveId" clId="{43BF351F-C836-4A84-A575-7B942AA5D18D}" dt="2021-10-26T14:27:17.694" v="45" actId="14100"/>
          <ac:picMkLst>
            <pc:docMk/>
            <pc:sldMk cId="833669913" sldId="270"/>
            <ac:picMk id="1026" creationId="{E861E142-04FE-48EF-99B2-A5BBC98A7C1F}"/>
          </ac:picMkLst>
        </pc:picChg>
      </pc:sldChg>
      <pc:sldChg chg="addSp delSp modSp new mod">
        <pc:chgData name="Secondo Brunelli" userId="1361646665bb41ba" providerId="LiveId" clId="{43BF351F-C836-4A84-A575-7B942AA5D18D}" dt="2021-10-26T14:34:47.605" v="118" actId="20577"/>
        <pc:sldMkLst>
          <pc:docMk/>
          <pc:sldMk cId="3017105545" sldId="271"/>
        </pc:sldMkLst>
        <pc:spChg chg="mod">
          <ac:chgData name="Secondo Brunelli" userId="1361646665bb41ba" providerId="LiveId" clId="{43BF351F-C836-4A84-A575-7B942AA5D18D}" dt="2021-10-26T14:34:47.605" v="118" actId="20577"/>
          <ac:spMkLst>
            <pc:docMk/>
            <pc:sldMk cId="3017105545" sldId="271"/>
            <ac:spMk id="2" creationId="{B74973AB-6FDB-4B0E-8E4D-B6EF41B38484}"/>
          </ac:spMkLst>
        </pc:spChg>
        <pc:spChg chg="del">
          <ac:chgData name="Secondo Brunelli" userId="1361646665bb41ba" providerId="LiveId" clId="{43BF351F-C836-4A84-A575-7B942AA5D18D}" dt="2021-10-26T14:34:00.888" v="86"/>
          <ac:spMkLst>
            <pc:docMk/>
            <pc:sldMk cId="3017105545" sldId="271"/>
            <ac:spMk id="3" creationId="{16F2B389-C410-4075-8CBE-549E9AC6D49F}"/>
          </ac:spMkLst>
        </pc:spChg>
        <pc:picChg chg="add mod">
          <ac:chgData name="Secondo Brunelli" userId="1361646665bb41ba" providerId="LiveId" clId="{43BF351F-C836-4A84-A575-7B942AA5D18D}" dt="2021-10-26T14:34:13.272" v="89" actId="14100"/>
          <ac:picMkLst>
            <pc:docMk/>
            <pc:sldMk cId="3017105545" sldId="271"/>
            <ac:picMk id="2050" creationId="{6D19C856-B251-4A3E-A637-DEE1014695D4}"/>
          </ac:picMkLst>
        </pc:picChg>
      </pc:sldChg>
      <pc:sldChg chg="addSp delSp modSp new mod">
        <pc:chgData name="Secondo Brunelli" userId="1361646665bb41ba" providerId="LiveId" clId="{43BF351F-C836-4A84-A575-7B942AA5D18D}" dt="2021-10-26T14:36:41.355" v="123" actId="1076"/>
        <pc:sldMkLst>
          <pc:docMk/>
          <pc:sldMk cId="3515355134" sldId="272"/>
        </pc:sldMkLst>
        <pc:spChg chg="del">
          <ac:chgData name="Secondo Brunelli" userId="1361646665bb41ba" providerId="LiveId" clId="{43BF351F-C836-4A84-A575-7B942AA5D18D}" dt="2021-10-26T14:36:34.002" v="120"/>
          <ac:spMkLst>
            <pc:docMk/>
            <pc:sldMk cId="3515355134" sldId="272"/>
            <ac:spMk id="3" creationId="{9E9A1EEC-FEF6-4602-B26E-B3D1ED6AAFA8}"/>
          </ac:spMkLst>
        </pc:spChg>
        <pc:picChg chg="add mod">
          <ac:chgData name="Secondo Brunelli" userId="1361646665bb41ba" providerId="LiveId" clId="{43BF351F-C836-4A84-A575-7B942AA5D18D}" dt="2021-10-26T14:36:41.355" v="123" actId="1076"/>
          <ac:picMkLst>
            <pc:docMk/>
            <pc:sldMk cId="3515355134" sldId="272"/>
            <ac:picMk id="4" creationId="{46893A55-09B5-463E-8ED4-C3D585DA0D84}"/>
          </ac:picMkLst>
        </pc:picChg>
      </pc:sldChg>
      <pc:sldChg chg="addSp delSp modSp new mod">
        <pc:chgData name="Secondo Brunelli" userId="1361646665bb41ba" providerId="LiveId" clId="{43BF351F-C836-4A84-A575-7B942AA5D18D}" dt="2021-10-26T14:37:32.836" v="128" actId="1076"/>
        <pc:sldMkLst>
          <pc:docMk/>
          <pc:sldMk cId="1451132321" sldId="273"/>
        </pc:sldMkLst>
        <pc:spChg chg="del">
          <ac:chgData name="Secondo Brunelli" userId="1361646665bb41ba" providerId="LiveId" clId="{43BF351F-C836-4A84-A575-7B942AA5D18D}" dt="2021-10-26T14:37:25.105" v="125"/>
          <ac:spMkLst>
            <pc:docMk/>
            <pc:sldMk cId="1451132321" sldId="273"/>
            <ac:spMk id="3" creationId="{4DB84E3E-CB76-47CA-824F-7A9CCD90E75C}"/>
          </ac:spMkLst>
        </pc:spChg>
        <pc:picChg chg="add mod">
          <ac:chgData name="Secondo Brunelli" userId="1361646665bb41ba" providerId="LiveId" clId="{43BF351F-C836-4A84-A575-7B942AA5D18D}" dt="2021-10-26T14:37:32.836" v="128" actId="1076"/>
          <ac:picMkLst>
            <pc:docMk/>
            <pc:sldMk cId="1451132321" sldId="273"/>
            <ac:picMk id="4" creationId="{8F0207D3-D891-4DEC-86FE-E6122DDEDFF0}"/>
          </ac:picMkLst>
        </pc:picChg>
      </pc:sldChg>
      <pc:sldChg chg="addSp delSp modSp new mod">
        <pc:chgData name="Secondo Brunelli" userId="1361646665bb41ba" providerId="LiveId" clId="{43BF351F-C836-4A84-A575-7B942AA5D18D}" dt="2021-10-26T14:38:36.576" v="133" actId="1076"/>
        <pc:sldMkLst>
          <pc:docMk/>
          <pc:sldMk cId="2390086057" sldId="274"/>
        </pc:sldMkLst>
        <pc:spChg chg="del">
          <ac:chgData name="Secondo Brunelli" userId="1361646665bb41ba" providerId="LiveId" clId="{43BF351F-C836-4A84-A575-7B942AA5D18D}" dt="2021-10-26T14:38:27.839" v="130"/>
          <ac:spMkLst>
            <pc:docMk/>
            <pc:sldMk cId="2390086057" sldId="274"/>
            <ac:spMk id="3" creationId="{35C7C7E6-4C18-400E-94D2-389E19CFF45D}"/>
          </ac:spMkLst>
        </pc:spChg>
        <pc:picChg chg="add mod">
          <ac:chgData name="Secondo Brunelli" userId="1361646665bb41ba" providerId="LiveId" clId="{43BF351F-C836-4A84-A575-7B942AA5D18D}" dt="2021-10-26T14:38:36.576" v="133" actId="1076"/>
          <ac:picMkLst>
            <pc:docMk/>
            <pc:sldMk cId="2390086057" sldId="274"/>
            <ac:picMk id="4" creationId="{FA68390E-6882-4E03-A4D7-E4B2AC1871D4}"/>
          </ac:picMkLst>
        </pc:picChg>
      </pc:sldChg>
      <pc:sldChg chg="addSp delSp modSp new mod">
        <pc:chgData name="Secondo Brunelli" userId="1361646665bb41ba" providerId="LiveId" clId="{43BF351F-C836-4A84-A575-7B942AA5D18D}" dt="2021-10-26T14:39:28.344" v="138" actId="1076"/>
        <pc:sldMkLst>
          <pc:docMk/>
          <pc:sldMk cId="1007063241" sldId="275"/>
        </pc:sldMkLst>
        <pc:spChg chg="del">
          <ac:chgData name="Secondo Brunelli" userId="1361646665bb41ba" providerId="LiveId" clId="{43BF351F-C836-4A84-A575-7B942AA5D18D}" dt="2021-10-26T14:39:20.713" v="135"/>
          <ac:spMkLst>
            <pc:docMk/>
            <pc:sldMk cId="1007063241" sldId="275"/>
            <ac:spMk id="3" creationId="{F28FF658-8AE8-4B54-A1F8-27C34B3FCAAE}"/>
          </ac:spMkLst>
        </pc:spChg>
        <pc:picChg chg="add mod">
          <ac:chgData name="Secondo Brunelli" userId="1361646665bb41ba" providerId="LiveId" clId="{43BF351F-C836-4A84-A575-7B942AA5D18D}" dt="2021-10-26T14:39:28.344" v="138" actId="1076"/>
          <ac:picMkLst>
            <pc:docMk/>
            <pc:sldMk cId="1007063241" sldId="275"/>
            <ac:picMk id="4" creationId="{1EB61C2E-28B4-465E-B2C4-9D58A05014A4}"/>
          </ac:picMkLst>
        </pc:picChg>
      </pc:sldChg>
      <pc:sldChg chg="addSp delSp modSp new mod">
        <pc:chgData name="Secondo Brunelli" userId="1361646665bb41ba" providerId="LiveId" clId="{43BF351F-C836-4A84-A575-7B942AA5D18D}" dt="2021-10-26T14:40:13.664" v="143" actId="1076"/>
        <pc:sldMkLst>
          <pc:docMk/>
          <pc:sldMk cId="2860693373" sldId="276"/>
        </pc:sldMkLst>
        <pc:spChg chg="del">
          <ac:chgData name="Secondo Brunelli" userId="1361646665bb41ba" providerId="LiveId" clId="{43BF351F-C836-4A84-A575-7B942AA5D18D}" dt="2021-10-26T14:40:04.965" v="140"/>
          <ac:spMkLst>
            <pc:docMk/>
            <pc:sldMk cId="2860693373" sldId="276"/>
            <ac:spMk id="3" creationId="{57CDCC12-C291-4718-8AF9-B64B05FD8733}"/>
          </ac:spMkLst>
        </pc:spChg>
        <pc:picChg chg="add mod">
          <ac:chgData name="Secondo Brunelli" userId="1361646665bb41ba" providerId="LiveId" clId="{43BF351F-C836-4A84-A575-7B942AA5D18D}" dt="2021-10-26T14:40:13.664" v="143" actId="1076"/>
          <ac:picMkLst>
            <pc:docMk/>
            <pc:sldMk cId="2860693373" sldId="276"/>
            <ac:picMk id="4" creationId="{9455A330-5150-4AB1-9181-64A1CCB70C1D}"/>
          </ac:picMkLst>
        </pc:picChg>
      </pc:sldChg>
      <pc:sldChg chg="addSp delSp modSp new mod">
        <pc:chgData name="Secondo Brunelli" userId="1361646665bb41ba" providerId="LiveId" clId="{43BF351F-C836-4A84-A575-7B942AA5D18D}" dt="2021-10-26T14:41:19.656" v="148" actId="1076"/>
        <pc:sldMkLst>
          <pc:docMk/>
          <pc:sldMk cId="2651640446" sldId="277"/>
        </pc:sldMkLst>
        <pc:spChg chg="del">
          <ac:chgData name="Secondo Brunelli" userId="1361646665bb41ba" providerId="LiveId" clId="{43BF351F-C836-4A84-A575-7B942AA5D18D}" dt="2021-10-26T14:41:10.497" v="145"/>
          <ac:spMkLst>
            <pc:docMk/>
            <pc:sldMk cId="2651640446" sldId="277"/>
            <ac:spMk id="3" creationId="{1130BDF0-6AEB-4D97-81BD-F4BB718F2266}"/>
          </ac:spMkLst>
        </pc:spChg>
        <pc:picChg chg="add mod">
          <ac:chgData name="Secondo Brunelli" userId="1361646665bb41ba" providerId="LiveId" clId="{43BF351F-C836-4A84-A575-7B942AA5D18D}" dt="2021-10-26T14:41:19.656" v="148" actId="1076"/>
          <ac:picMkLst>
            <pc:docMk/>
            <pc:sldMk cId="2651640446" sldId="277"/>
            <ac:picMk id="4" creationId="{3BED0190-FA9B-42EC-9558-047CF5E66269}"/>
          </ac:picMkLst>
        </pc:picChg>
      </pc:sldChg>
      <pc:sldChg chg="addSp delSp modSp new mod">
        <pc:chgData name="Secondo Brunelli" userId="1361646665bb41ba" providerId="LiveId" clId="{43BF351F-C836-4A84-A575-7B942AA5D18D}" dt="2021-10-26T14:48:56.419" v="197" actId="14100"/>
        <pc:sldMkLst>
          <pc:docMk/>
          <pc:sldMk cId="87824775" sldId="278"/>
        </pc:sldMkLst>
        <pc:spChg chg="mod">
          <ac:chgData name="Secondo Brunelli" userId="1361646665bb41ba" providerId="LiveId" clId="{43BF351F-C836-4A84-A575-7B942AA5D18D}" dt="2021-10-26T14:48:56.419" v="197" actId="14100"/>
          <ac:spMkLst>
            <pc:docMk/>
            <pc:sldMk cId="87824775" sldId="278"/>
            <ac:spMk id="2" creationId="{06E9B84F-C69B-44A0-998B-652F34A050A9}"/>
          </ac:spMkLst>
        </pc:spChg>
        <pc:spChg chg="del">
          <ac:chgData name="Secondo Brunelli" userId="1361646665bb41ba" providerId="LiveId" clId="{43BF351F-C836-4A84-A575-7B942AA5D18D}" dt="2021-10-26T14:48:07.318" v="173"/>
          <ac:spMkLst>
            <pc:docMk/>
            <pc:sldMk cId="87824775" sldId="278"/>
            <ac:spMk id="3" creationId="{024EA4AD-164E-46F9-8809-4DB15F45F649}"/>
          </ac:spMkLst>
        </pc:spChg>
        <pc:picChg chg="add mod">
          <ac:chgData name="Secondo Brunelli" userId="1361646665bb41ba" providerId="LiveId" clId="{43BF351F-C836-4A84-A575-7B942AA5D18D}" dt="2021-10-26T14:48:19.179" v="176" actId="14100"/>
          <ac:picMkLst>
            <pc:docMk/>
            <pc:sldMk cId="87824775" sldId="278"/>
            <ac:picMk id="4" creationId="{1F78B4AA-6069-4694-AD7F-3CEF1763208A}"/>
          </ac:picMkLst>
        </pc:picChg>
      </pc:sldChg>
      <pc:sldChg chg="modSp add mod">
        <pc:chgData name="Secondo Brunelli" userId="1361646665bb41ba" providerId="LiveId" clId="{43BF351F-C836-4A84-A575-7B942AA5D18D}" dt="2021-10-26T14:44:29.199" v="172" actId="14100"/>
        <pc:sldMkLst>
          <pc:docMk/>
          <pc:sldMk cId="2160970230" sldId="279"/>
        </pc:sldMkLst>
        <pc:spChg chg="mod">
          <ac:chgData name="Secondo Brunelli" userId="1361646665bb41ba" providerId="LiveId" clId="{43BF351F-C836-4A84-A575-7B942AA5D18D}" dt="2021-10-26T14:44:29.199" v="172" actId="14100"/>
          <ac:spMkLst>
            <pc:docMk/>
            <pc:sldMk cId="2160970230" sldId="279"/>
            <ac:spMk id="2" creationId="{00000000-0000-0000-0000-000000000000}"/>
          </ac:spMkLst>
        </pc:spChg>
        <pc:picChg chg="mod">
          <ac:chgData name="Secondo Brunelli" userId="1361646665bb41ba" providerId="LiveId" clId="{43BF351F-C836-4A84-A575-7B942AA5D18D}" dt="2021-10-26T14:43:54.512" v="151" actId="1076"/>
          <ac:picMkLst>
            <pc:docMk/>
            <pc:sldMk cId="2160970230" sldId="279"/>
            <ac:picMk id="4" creationId="{00000000-0000-0000-0000-000000000000}"/>
          </ac:picMkLst>
        </pc:picChg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3147469039" sldId="280"/>
        </pc:sldMkLst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3225857190" sldId="281"/>
        </pc:sldMkLst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2496251905" sldId="282"/>
        </pc:sldMkLst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1962332829" sldId="283"/>
        </pc:sldMkLst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2721243958" sldId="285"/>
        </pc:sldMkLst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2573202193" sldId="286"/>
        </pc:sldMkLst>
      </pc:sldChg>
      <pc:sldChg chg="add">
        <pc:chgData name="Secondo Brunelli" userId="1361646665bb41ba" providerId="LiveId" clId="{43BF351F-C836-4A84-A575-7B942AA5D18D}" dt="2021-10-26T14:43:39.192" v="150"/>
        <pc:sldMkLst>
          <pc:docMk/>
          <pc:sldMk cId="2063803671" sldId="311"/>
        </pc:sldMkLst>
      </pc:sldChg>
      <pc:sldChg chg="addSp delSp modSp new mod">
        <pc:chgData name="Secondo Brunelli" userId="1361646665bb41ba" providerId="LiveId" clId="{43BF351F-C836-4A84-A575-7B942AA5D18D}" dt="2021-10-26T14:51:02.415" v="225" actId="14100"/>
        <pc:sldMkLst>
          <pc:docMk/>
          <pc:sldMk cId="1767552075" sldId="312"/>
        </pc:sldMkLst>
        <pc:spChg chg="mod">
          <ac:chgData name="Secondo Brunelli" userId="1361646665bb41ba" providerId="LiveId" clId="{43BF351F-C836-4A84-A575-7B942AA5D18D}" dt="2021-10-26T14:51:02.415" v="225" actId="14100"/>
          <ac:spMkLst>
            <pc:docMk/>
            <pc:sldMk cId="1767552075" sldId="312"/>
            <ac:spMk id="2" creationId="{D8AADEE3-A214-40D9-A6E7-A6EB128BB720}"/>
          </ac:spMkLst>
        </pc:spChg>
        <pc:spChg chg="del">
          <ac:chgData name="Secondo Brunelli" userId="1361646665bb41ba" providerId="LiveId" clId="{43BF351F-C836-4A84-A575-7B942AA5D18D}" dt="2021-10-26T14:49:56.502" v="199"/>
          <ac:spMkLst>
            <pc:docMk/>
            <pc:sldMk cId="1767552075" sldId="312"/>
            <ac:spMk id="3" creationId="{8113A1A4-51C6-4663-9ADF-CEE33A2D8CA5}"/>
          </ac:spMkLst>
        </pc:spChg>
        <pc:picChg chg="add mod">
          <ac:chgData name="Secondo Brunelli" userId="1361646665bb41ba" providerId="LiveId" clId="{43BF351F-C836-4A84-A575-7B942AA5D18D}" dt="2021-10-26T14:50:19.114" v="203" actId="1076"/>
          <ac:picMkLst>
            <pc:docMk/>
            <pc:sldMk cId="1767552075" sldId="312"/>
            <ac:picMk id="4" creationId="{14F3E663-C83D-4501-878A-772A07553590}"/>
          </ac:picMkLst>
        </pc:picChg>
      </pc:sldChg>
      <pc:sldChg chg="addSp modSp new mod">
        <pc:chgData name="Secondo Brunelli" userId="1361646665bb41ba" providerId="LiveId" clId="{43BF351F-C836-4A84-A575-7B942AA5D18D}" dt="2021-10-26T14:55:35.594" v="229"/>
        <pc:sldMkLst>
          <pc:docMk/>
          <pc:sldMk cId="1099910836" sldId="313"/>
        </pc:sldMkLst>
        <pc:spChg chg="mod">
          <ac:chgData name="Secondo Brunelli" userId="1361646665bb41ba" providerId="LiveId" clId="{43BF351F-C836-4A84-A575-7B942AA5D18D}" dt="2021-10-26T14:55:20.079" v="228"/>
          <ac:spMkLst>
            <pc:docMk/>
            <pc:sldMk cId="1099910836" sldId="313"/>
            <ac:spMk id="3" creationId="{C9610C04-90F8-4EE3-81B1-4E111499CFD2}"/>
          </ac:spMkLst>
        </pc:spChg>
        <pc:picChg chg="add">
          <ac:chgData name="Secondo Brunelli" userId="1361646665bb41ba" providerId="LiveId" clId="{43BF351F-C836-4A84-A575-7B942AA5D18D}" dt="2021-10-26T14:55:35.594" v="229"/>
          <ac:picMkLst>
            <pc:docMk/>
            <pc:sldMk cId="1099910836" sldId="313"/>
            <ac:picMk id="4" creationId="{65A3C9C7-3008-45BF-B468-00EB529B75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46EBA-B7EA-4543-B762-B3CAB2402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5C39EB-C439-4DF9-B627-F8EC4008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207164-CBF6-41AE-B660-9CBACF49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BC572E-F3E1-431D-B5CD-7253E719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72F0A7-26FB-4FCA-96C9-0099FB70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19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0E2924-95AE-4835-8ED0-BA7F827B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C7FE4C-0EEC-4367-AA98-9B3639379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AC47AA-6B0D-481C-9972-21E10B59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73D9F8-6C20-46FB-9AA1-148154F6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AC7B37-D74F-4367-8CC0-E30B3FB5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3B3DB0-114A-43F8-9962-2B25D7207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5D44D3-02AA-42B2-BA39-8EFEF50CC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440B18-EFBB-4D2D-BCF8-0F6D5E90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1B138D-E263-4003-A3B3-233EA76F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1AA982-B7D6-4EFA-83BD-0BD0931E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181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98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355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76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16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18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437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08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8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FEA32-3F4A-4F87-9E08-F7472AED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D7355C-D716-4AD0-A80E-12772C78A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07F64B-06C9-4903-9D99-6FC3E2B8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EA4593-B063-4978-94F4-2B32A66D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792054-B33D-4C24-9695-AF9F14C93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932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393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3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3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D9A30-487A-41CA-AA23-9CD2200C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BFF944-39A2-4E10-A739-80B2099A0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A916B5-FA48-429C-8FDF-2964E8C0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D30310-2211-45FA-A067-D8D588DD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EE6907-8623-4937-9AD8-94FDCAD5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310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E3676-C71D-4B6D-AB57-68988CAD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57E075-602E-454B-86D9-6BBF1A69A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34ED7D-0B0E-4AC8-9D33-48EACDAD6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6B3714-23DA-49E6-A1A2-3419C3EB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759CD8-4056-40F5-8EE4-86BE78CB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9AEA74-8899-4C45-AF62-6E42E19F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4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B8CDF-D85A-4821-9475-4D6A7B0E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906284-A8DB-4C81-85FA-98ECCDDF5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FF86E6-89A0-4ADC-8573-CEF8A980B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1C9DC08-9FF4-4171-BEBB-81402EB06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124A6A7-C355-472E-A5C2-267C92BA6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DD0CBC6-C1C5-4F84-A9E7-A1791281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58B354B-AAC9-4555-A9AC-6B2ABD38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FFE104-25A0-48F9-B57B-87883BDA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95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79D65C-5E21-4466-9581-AD133258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04C237-E4B9-4D0E-90CC-72FF5DE5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4539D8-744A-4188-A166-0AC60786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493B27-C7BB-4BAB-A4C8-B30A956C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04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999AB5-1E5E-41A4-8D29-53CE1D1D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413B7A-0719-4259-8AD2-8B929B08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BD237C-C22D-4F69-869A-D3B23A24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3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27BA5-3BC8-4C0E-BFBC-F0D977E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F02356-E892-461D-A247-57E714D88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148426-D152-4075-857F-ABF074C33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00D85E-E563-4B3E-9A71-E7CB71D6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08CC79-8E6F-42E5-BD0D-47F4CF13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899B80-6231-4095-A91D-EB2D1071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5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4E9B5-4B0F-4D4C-A0EE-DDE83497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9FCE4B-6280-47FB-A1B8-E43D8B8AEB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FF8EB7-E6A6-4C09-A45E-42DE36A5F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80ED1C-0A1C-41D6-BA10-EF30162C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3DA0E8-ED00-475B-A19D-2C2F4E42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82D001-76DC-4D2B-99F7-8B0D67CB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6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3698F0E-6B53-46F3-A0AC-D8630BCE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C8AF7E-1ECE-495B-9E36-DAE643712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8786DE-B75F-4E63-9638-6D52A1F31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47ECC-4710-40E1-A09B-99988C04E84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AA4695-B654-4BFC-8AEE-E77600042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F90B40-7ECD-4CC7-BB0A-7962C6EFD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4EEAD-D2E9-4857-A997-DB85C1ADB9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43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E1B1-92BD-4D56-84C1-36D0FA5312CE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21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FAA95C-01A1-48F1-8A87-FB22017ED7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207053-0FDA-4465-B6B7-4AB50CB1F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2363"/>
            <a:ext cx="12192000" cy="6216691"/>
          </a:xfrm>
        </p:spPr>
        <p:txBody>
          <a:bodyPr>
            <a:normAutofit/>
          </a:bodyPr>
          <a:lstStyle/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/>
              <a:t>ATTIVITA’ IN GALILEA 7</a:t>
            </a:r>
          </a:p>
          <a:p>
            <a:r>
              <a:rPr lang="it-IT" sz="2800" b="1" dirty="0"/>
              <a:t>MATTEO, XV, 1-39</a:t>
            </a:r>
          </a:p>
          <a:p>
            <a:r>
              <a:rPr lang="it-IT" sz="2800" b="1" dirty="0"/>
              <a:t>MARCO, VII, 1-8</a:t>
            </a:r>
          </a:p>
          <a:p>
            <a:r>
              <a:rPr lang="it-IT" sz="2800" b="1" dirty="0"/>
              <a:t>GIOVANNI, V, 1-47, VII, 1</a:t>
            </a:r>
          </a:p>
        </p:txBody>
      </p:sp>
    </p:spTree>
    <p:extLst>
      <p:ext uri="{BB962C8B-B14F-4D97-AF65-F5344CB8AC3E}">
        <p14:creationId xmlns:p14="http://schemas.microsoft.com/office/powerpoint/2010/main" val="178453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CCFD2-928B-4F6F-93D6-2E562F4C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FC007D4-8A28-4799-B69B-452EC34FA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597" y="4414"/>
            <a:ext cx="4569057" cy="68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AFB1B3-9099-41B9-BE50-7AAA705D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D19FD54-51D2-4D37-A82D-AEC39B9CF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867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0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0CCD9E-9C17-42D2-8835-B3C6A20E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C0080E2-6A82-44DA-8222-31561669F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224" y="-12864"/>
            <a:ext cx="4974505" cy="68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5F4AEC-ADEA-4303-BBA6-8392DD88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536" y="274638"/>
            <a:ext cx="2950464" cy="5419026"/>
          </a:xfrm>
        </p:spPr>
        <p:txBody>
          <a:bodyPr>
            <a:normAutofit/>
          </a:bodyPr>
          <a:lstStyle/>
          <a:p>
            <a:r>
              <a:rPr lang="it-IT" sz="2000" dirty="0"/>
              <a:t>La strada colonnata </a:t>
            </a:r>
            <a:br>
              <a:rPr lang="it-IT" sz="2000" dirty="0"/>
            </a:br>
            <a:r>
              <a:rPr lang="it-IT" sz="2000" dirty="0"/>
              <a:t>di Tiro.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A6F53F0-9846-4E0E-8ACB-76BA2FD55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6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4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44704D-12CE-4626-A3FB-58999E1E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112" y="274638"/>
            <a:ext cx="2913888" cy="6858000"/>
          </a:xfrm>
        </p:spPr>
        <p:txBody>
          <a:bodyPr>
            <a:normAutofit/>
          </a:bodyPr>
          <a:lstStyle/>
          <a:p>
            <a:r>
              <a:rPr lang="it-IT" sz="2000" dirty="0"/>
              <a:t>Tiro,</a:t>
            </a:r>
            <a:br>
              <a:rPr lang="it-IT" sz="2000" dirty="0"/>
            </a:br>
            <a:r>
              <a:rPr lang="it-IT" sz="2000" dirty="0"/>
              <a:t>la palestra romana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429C7C-402E-4F2B-A04F-D852E460E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4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24DD2-42AD-4D5C-9393-8D8F556E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344" y="274638"/>
            <a:ext cx="2962656" cy="6418770"/>
          </a:xfrm>
        </p:spPr>
        <p:txBody>
          <a:bodyPr>
            <a:normAutofit/>
          </a:bodyPr>
          <a:lstStyle/>
          <a:p>
            <a:r>
              <a:rPr lang="it-IT" sz="2000" dirty="0"/>
              <a:t>Tiro,</a:t>
            </a:r>
            <a:br>
              <a:rPr lang="it-IT" sz="2000" dirty="0"/>
            </a:br>
            <a:r>
              <a:rPr lang="it-IT" sz="2000" dirty="0"/>
              <a:t>resti dell’arena ottagonale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61E142-04FE-48EF-99B2-A5BBC98A7C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6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973AB-6FDB-4B0E-8E4D-B6EF41B3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236" y="274638"/>
            <a:ext cx="310276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Sidone, resti archeologici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19C856-B251-4A3E-A637-DEE101469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61" y="0"/>
            <a:ext cx="9155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05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3BF385-A351-4C97-8AD4-D63A3858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6893A55-09B5-463E-8ED4-C3D585DA0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493" y="0"/>
            <a:ext cx="869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A29D4C-6782-4B27-AECB-F25176839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F0207D3-D891-4DEC-86FE-E6122DDED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43" y="0"/>
            <a:ext cx="1078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3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E145D-398B-4408-AAE5-C17E594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A68390E-6882-4E03-A4D7-E4B2AC187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751" y="0"/>
            <a:ext cx="10236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8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B5E51-F090-41B0-9A6C-B6419738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6" y="365125"/>
            <a:ext cx="387705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Aprile-giugno 29 d. Cr.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C8ED11-CC50-41CD-8EE6-63A58645C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BA51CD0-A4BF-4758-AE18-7D37593CE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31" y="14298"/>
            <a:ext cx="3585051" cy="68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0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B2401-6CF3-4417-AB27-6EA9C15A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EB61C2E-28B4-465E-B2C4-9D58A0501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020" y="0"/>
            <a:ext cx="7376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63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0409EA-6938-4EF5-9C65-7E564754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55A330-5150-4AB1-9181-64A1CCB70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19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93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230D98-93C1-4AEA-9D28-1F35E9D1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BED0190-FA9B-42EC-9558-047CF5E66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4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72468" y="274638"/>
            <a:ext cx="3019531" cy="6879352"/>
          </a:xfrm>
        </p:spPr>
        <p:txBody>
          <a:bodyPr>
            <a:normAutofit/>
          </a:bodyPr>
          <a:lstStyle/>
          <a:p>
            <a:r>
              <a:rPr lang="it-IT" sz="2000" dirty="0"/>
              <a:t>Lago di Tiberiade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469" cy="6879352"/>
          </a:xfrm>
        </p:spPr>
      </p:pic>
    </p:spTree>
    <p:extLst>
      <p:ext uri="{BB962C8B-B14F-4D97-AF65-F5344CB8AC3E}">
        <p14:creationId xmlns:p14="http://schemas.microsoft.com/office/powerpoint/2010/main" val="216097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36" y="13712"/>
            <a:ext cx="9119377" cy="6079584"/>
          </a:xfrm>
        </p:spPr>
      </p:pic>
    </p:spTree>
    <p:extLst>
      <p:ext uri="{BB962C8B-B14F-4D97-AF65-F5344CB8AC3E}">
        <p14:creationId xmlns:p14="http://schemas.microsoft.com/office/powerpoint/2010/main" val="3147469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585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09" y="15984"/>
            <a:ext cx="9122687" cy="6842016"/>
          </a:xfrm>
        </p:spPr>
      </p:pic>
    </p:spTree>
    <p:extLst>
      <p:ext uri="{BB962C8B-B14F-4D97-AF65-F5344CB8AC3E}">
        <p14:creationId xmlns:p14="http://schemas.microsoft.com/office/powerpoint/2010/main" val="249625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4177" cy="6165304"/>
          </a:xfrm>
        </p:spPr>
      </p:pic>
    </p:spTree>
    <p:extLst>
      <p:ext uri="{BB962C8B-B14F-4D97-AF65-F5344CB8AC3E}">
        <p14:creationId xmlns:p14="http://schemas.microsoft.com/office/powerpoint/2010/main" val="196233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1243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33" y="-27464"/>
            <a:ext cx="9132083" cy="6840760"/>
          </a:xfrm>
        </p:spPr>
      </p:pic>
    </p:spTree>
    <p:extLst>
      <p:ext uri="{BB962C8B-B14F-4D97-AF65-F5344CB8AC3E}">
        <p14:creationId xmlns:p14="http://schemas.microsoft.com/office/powerpoint/2010/main" val="257320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0161FF-7EF1-4D91-AC6D-15CA7447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1FF220-D709-4FF6-B75E-D133CE31B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/>
              <a:t>Cafarnao</a:t>
            </a:r>
          </a:p>
          <a:p>
            <a:pPr algn="ctr"/>
            <a:r>
              <a:rPr lang="it-IT" b="1" dirty="0"/>
              <a:t>Gerusalemme, </a:t>
            </a:r>
            <a:r>
              <a:rPr lang="it-IT" b="1" dirty="0" err="1"/>
              <a:t>Betzaetà</a:t>
            </a:r>
            <a:r>
              <a:rPr lang="it-IT" b="1" dirty="0"/>
              <a:t> = casa della misericordia</a:t>
            </a:r>
          </a:p>
          <a:p>
            <a:pPr algn="ctr"/>
            <a:r>
              <a:rPr lang="it-IT" b="1" dirty="0"/>
              <a:t>Tiro</a:t>
            </a:r>
          </a:p>
          <a:p>
            <a:pPr algn="ctr"/>
            <a:r>
              <a:rPr lang="it-IT" b="1" dirty="0"/>
              <a:t>Sidone</a:t>
            </a:r>
          </a:p>
          <a:p>
            <a:pPr algn="ctr"/>
            <a:r>
              <a:rPr lang="it-IT" b="1" dirty="0"/>
              <a:t>Tiberiade </a:t>
            </a:r>
            <a:r>
              <a:rPr lang="it-IT" b="1" dirty="0" err="1"/>
              <a:t>Dalmanuta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58404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42393" cy="6453336"/>
          </a:xfrm>
        </p:spPr>
      </p:pic>
    </p:spTree>
    <p:extLst>
      <p:ext uri="{BB962C8B-B14F-4D97-AF65-F5344CB8AC3E}">
        <p14:creationId xmlns:p14="http://schemas.microsoft.com/office/powerpoint/2010/main" val="2063803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AADEE3-A214-40D9-A6E7-A6EB128B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576" y="274638"/>
            <a:ext cx="3011424" cy="6583362"/>
          </a:xfrm>
        </p:spPr>
        <p:txBody>
          <a:bodyPr>
            <a:normAutofit/>
          </a:bodyPr>
          <a:lstStyle/>
          <a:p>
            <a:r>
              <a:rPr lang="it-IT" sz="2000" dirty="0" err="1"/>
              <a:t>Magada</a:t>
            </a:r>
            <a:r>
              <a:rPr lang="it-IT" sz="2000" dirty="0"/>
              <a:t> o </a:t>
            </a:r>
            <a:r>
              <a:rPr lang="it-IT" sz="2000" dirty="0" err="1"/>
              <a:t>Maganuta</a:t>
            </a:r>
            <a:r>
              <a:rPr lang="it-IT" sz="2000" dirty="0"/>
              <a:t>?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4F3E663-C83D-4501-878A-772A07553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" y="0"/>
            <a:ext cx="8969835" cy="70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52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7FB09E-2750-4338-84CD-FABB7B03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610C04-90F8-4EE3-81B1-4E111499C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https://bibleatlas.org/region/magadan.jpg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A3C9C7-3008-45BF-B468-00EB529B7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0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9B84F-C69B-44A0-998B-652F34A0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552" y="274638"/>
            <a:ext cx="4498848" cy="5833554"/>
          </a:xfrm>
        </p:spPr>
        <p:txBody>
          <a:bodyPr>
            <a:normAutofit/>
          </a:bodyPr>
          <a:lstStyle/>
          <a:p>
            <a:r>
              <a:rPr lang="it-IT" sz="2000" dirty="0"/>
              <a:t>Vista di </a:t>
            </a:r>
            <a:r>
              <a:rPr lang="it-IT" sz="2000" dirty="0" err="1"/>
              <a:t>Dalmanuta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F78B4AA-6069-4694-AD7F-3CEF17632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8" y="-13874"/>
            <a:ext cx="6871874" cy="68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9800" y="5949280"/>
            <a:ext cx="7772400" cy="908720"/>
          </a:xfrm>
        </p:spPr>
        <p:txBody>
          <a:bodyPr>
            <a:normAutofit/>
          </a:bodyPr>
          <a:lstStyle/>
          <a:p>
            <a:r>
              <a:rPr lang="it-IT" sz="1400" dirty="0"/>
              <a:t>Sinagoga di Cafarnao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292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1504" y="6021288"/>
            <a:ext cx="8229600" cy="827940"/>
          </a:xfrm>
        </p:spPr>
        <p:txBody>
          <a:bodyPr>
            <a:normAutofit/>
          </a:bodyPr>
          <a:lstStyle/>
          <a:p>
            <a:r>
              <a:rPr lang="it-IT" sz="1400" dirty="0"/>
              <a:t>Cafarnao, sito archeologico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48" y="3658"/>
            <a:ext cx="8407517" cy="6233655"/>
          </a:xfrm>
        </p:spPr>
      </p:pic>
    </p:spTree>
    <p:extLst>
      <p:ext uri="{BB962C8B-B14F-4D97-AF65-F5344CB8AC3E}">
        <p14:creationId xmlns:p14="http://schemas.microsoft.com/office/powerpoint/2010/main" val="329630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Cafarnao,  chiesa degli  Apostoli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12" y="20568"/>
            <a:ext cx="9228551" cy="5640680"/>
          </a:xfrm>
        </p:spPr>
      </p:pic>
    </p:spTree>
    <p:extLst>
      <p:ext uri="{BB962C8B-B14F-4D97-AF65-F5344CB8AC3E}">
        <p14:creationId xmlns:p14="http://schemas.microsoft.com/office/powerpoint/2010/main" val="176619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0E6F46-C650-4D9D-BC1A-8E276729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304" y="274638"/>
            <a:ext cx="3816096" cy="6723570"/>
          </a:xfrm>
        </p:spPr>
        <p:txBody>
          <a:bodyPr>
            <a:normAutofit/>
          </a:bodyPr>
          <a:lstStyle/>
          <a:p>
            <a:r>
              <a:rPr lang="it-IT" sz="2000" dirty="0"/>
              <a:t>Gerusalemme,</a:t>
            </a:r>
            <a:br>
              <a:rPr lang="it-IT" sz="2000" dirty="0"/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piscina di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Betzaeta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« casa della misericordia «,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seguito dei restauri intrapresi sulla chiesa di Sant'Anna in Gerusalemme nel 1888 sono stati ritrovati i resti di due grandi piscine con cinque portici. Un affresco riscoperto e situato su uno dei muri rappresenta un angelo che smuove l'acqua (e questo particolare è ricordato nel testo del Vangelo).</a:t>
            </a:r>
            <a:endParaRPr lang="it-IT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4C8BAD-FAC7-4906-B4ED-65289DD1B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72" y="-15932"/>
            <a:ext cx="4601795" cy="68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07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20C81D-2325-4D25-B09F-5D7FFF21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16E711A-C4FD-4B62-8517-6D10882D8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87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F8923F-6748-4DEE-987C-C2D0714F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38473EC6-5C9C-4C44-86E0-8320FDCC64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6384" cy="6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831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Widescreen</PresentationFormat>
  <Paragraphs>25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Aprile-giugno 29 d. Cr.</vt:lpstr>
      <vt:lpstr>Presentazione standard di PowerPoint</vt:lpstr>
      <vt:lpstr>Sinagoga di Cafarnao</vt:lpstr>
      <vt:lpstr>Cafarnao, sito archeologico</vt:lpstr>
      <vt:lpstr>Cafarnao,  chiesa degli  Apostoli</vt:lpstr>
      <vt:lpstr>Gerusalemme, La piscina di Betzaeta, « casa della misericordia «, A seguito dei restauri intrapresi sulla chiesa di Sant'Anna in Gerusalemme nel 1888 sono stati ritrovati i resti di due grandi piscine con cinque portici. Un affresco riscoperto e situato su uno dei muri rappresenta un angelo che smuove l'acqua (e questo particolare è ricordato nel testo del Vangelo).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strada colonnata  di Tiro.</vt:lpstr>
      <vt:lpstr>Tiro, la palestra romana</vt:lpstr>
      <vt:lpstr>Tiro, resti dell’arena ottagonale</vt:lpstr>
      <vt:lpstr>Sidone, resti archeologici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Magada o Maganuta?</vt:lpstr>
      <vt:lpstr>Presentazione standard di PowerPoint</vt:lpstr>
      <vt:lpstr>Vista di Dalmanuta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6</cp:revision>
  <dcterms:created xsi:type="dcterms:W3CDTF">2021-10-26T13:31:33Z</dcterms:created>
  <dcterms:modified xsi:type="dcterms:W3CDTF">2021-10-27T14:30:40Z</dcterms:modified>
</cp:coreProperties>
</file>