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ondo Brunelli" userId="1361646665bb41ba" providerId="LiveId" clId="{94FE2D4B-6091-4911-8752-C50D75A92220}"/>
    <pc:docChg chg="addSld modSld">
      <pc:chgData name="Secondo Brunelli" userId="1361646665bb41ba" providerId="LiveId" clId="{94FE2D4B-6091-4911-8752-C50D75A92220}" dt="2021-10-26T09:03:20.284" v="25" actId="113"/>
      <pc:docMkLst>
        <pc:docMk/>
      </pc:docMkLst>
      <pc:sldChg chg="modSp new mod">
        <pc:chgData name="Secondo Brunelli" userId="1361646665bb41ba" providerId="LiveId" clId="{94FE2D4B-6091-4911-8752-C50D75A92220}" dt="2021-10-26T09:03:20.284" v="25" actId="113"/>
        <pc:sldMkLst>
          <pc:docMk/>
          <pc:sldMk cId="1439210379" sldId="258"/>
        </pc:sldMkLst>
        <pc:spChg chg="mod">
          <ac:chgData name="Secondo Brunelli" userId="1361646665bb41ba" providerId="LiveId" clId="{94FE2D4B-6091-4911-8752-C50D75A92220}" dt="2021-10-26T09:03:20.284" v="25" actId="113"/>
          <ac:spMkLst>
            <pc:docMk/>
            <pc:sldMk cId="1439210379" sldId="258"/>
            <ac:spMk id="3" creationId="{640253FC-111C-448F-8DE1-E69363B191D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833D9-9B56-4308-AD13-CD36486AD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9C393A3-6481-48FC-804C-BDE27F21A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266ACF-A530-4288-9E22-1BC98F63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47E97-84D2-4A58-85FC-5A9642FE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DE2349-4866-4DDB-A9E0-AA1BEB1E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46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E8AFE-72F4-4FD0-9D70-F638C8E71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B51858-4B3E-4DD5-B5C8-68BFB1991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852A95-FD42-45A8-8837-0A59041B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F8312C-CC4A-4789-BD26-E1F82D3BA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0E7C3E-5B28-4B95-AFA2-376980D4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24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07CA1F-2FE2-43CD-92B1-8A2024654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13923A5-95A9-40D1-A0AA-F461F1107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0DAFA86-CB02-406A-82C9-43E4782BF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88D8EF-4F1E-418B-9C81-6CE0D14A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257F60-B0E9-488A-AB53-3C0D70D4A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03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8538E1-4DD6-4287-A91A-BD7F1298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02B4A2-3A65-40E8-AA98-9B77C2E1E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1B9F17-21B2-418D-9616-2C971F67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2D95C2-DEC6-4394-B9BC-6AD3EA40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45190F-BD44-4A1C-A6E0-D7203429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43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2F9AA2-9F5D-43D8-80BA-BBE8B69D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A91990-1B9B-4465-999D-6E31D36A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A81B3F-58C4-4407-9A73-728F165F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C715E3-A375-4DBC-ADD1-E507F688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673829-8ADB-4DE0-BEBF-43DE94BC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09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AEF5AF-550E-468F-9FA2-198301B2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FCA600-66D8-4A22-8511-0D6D6DF3F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97B9B6-8B99-442E-94F8-CAA5DBC79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F54F21-29E0-4A73-ABFE-000FD39C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F8B094-B686-4190-AB27-263716D8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3DA295-F8E5-4482-9621-FD779583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375C95-0939-4778-BCF8-8AFF4264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314412-50A3-4F5F-B99C-74AFA8D9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A92D7CD-0B01-4BEE-A1F9-456ACA98B6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42AD6C5-8155-47E1-B400-631D6770B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A018945-3DE6-4BCC-8908-A570FA610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878733-E73F-4604-B90F-50A56FD3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2524590-1782-41F6-95AE-2A30EA19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8FB07D9-0DBC-4D86-A440-D1688D3EC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78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BBB8AB-E198-44EE-B9F4-A179A97AD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7B24E9-521E-4B47-BBBE-FF1B8950C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531FEF-A575-4D71-B540-9BB5C205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7662F34-FAC5-4C56-8684-B094817B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0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544F56-D404-4A19-8FE5-8F373C685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860A5B0-7B09-4EB2-91A4-24376B3F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8B3058-1BBD-49A5-AD54-B7B8783D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96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71E437-C201-4E15-B603-67F0F1DB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2BF585-1875-47BA-8AD7-C52C584AF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A582FE-0C6A-47EB-8B79-80ADAC73C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AA5596-2F69-4074-9516-BBD6AA2F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ACCE08-3A97-4610-88EF-F8521AB0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A62393-135F-44E0-B44B-E4275340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61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ACD88-657D-4D78-BB2D-A810E6FB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C750335-60E0-4A55-AEBA-92716AFEE0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274BD18-4CB9-40ED-AC13-61473498F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5C406CC-DCC9-4039-A4BD-37B31750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457847-9F39-47C3-B1AE-91195773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6F36D0B-2F05-418C-A6AB-B0F51EF8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63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CDA785-440E-4AB2-A5AA-75825A3D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68D05F-66AE-4951-900D-E718BCCA0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44677A-141D-431A-9009-E45C98128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E34C-5A49-4150-B5DF-EEF0CD21EC36}" type="datetimeFigureOut">
              <a:rPr lang="it-IT" smtClean="0"/>
              <a:t>26/10/2021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7454B5-43CF-4C34-A660-679E49D22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B2ACD7-A44C-4086-97E3-C7BFD1EE9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781A7-DDA7-4435-B79E-77430A8E8A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34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9DA020-F0E1-4993-8CEF-293C84908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31805"/>
            <a:ext cx="12192000" cy="6889805"/>
          </a:xfrm>
        </p:spPr>
        <p:txBody>
          <a:bodyPr>
            <a:normAutofit/>
          </a:bodyPr>
          <a:lstStyle/>
          <a:p>
            <a:r>
              <a:rPr lang="it-IT" sz="3200" b="1" dirty="0"/>
              <a:t>ATTIVITA’ IN GALILEA 5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C55A72-155B-4F94-A525-5ACEFFCBE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600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56803-A467-44CE-8E12-72DBB765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0CB2A1-7FC4-424F-BEFE-F495934ED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8F52CD9-7E0C-49BD-97B8-7148800318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87" y="0"/>
            <a:ext cx="3778086" cy="68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2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04DAB9-0930-4B1A-90A1-20235199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0253FC-111C-448F-8DE1-E69363B19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b="1" dirty="0"/>
              <a:t>Attraversa il lago</a:t>
            </a:r>
          </a:p>
        </p:txBody>
      </p:sp>
    </p:spTree>
    <p:extLst>
      <p:ext uri="{BB962C8B-B14F-4D97-AF65-F5344CB8AC3E}">
        <p14:creationId xmlns:p14="http://schemas.microsoft.com/office/powerpoint/2010/main" val="1439210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ATTIVITA’ IN GALILEA 5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ATTIVITA’ IN GALILEA 5</dc:title>
  <dc:creator>Secondo Brunelli</dc:creator>
  <cp:lastModifiedBy>Secondo Brunelli</cp:lastModifiedBy>
  <cp:revision>2</cp:revision>
  <dcterms:created xsi:type="dcterms:W3CDTF">2021-10-26T08:47:02Z</dcterms:created>
  <dcterms:modified xsi:type="dcterms:W3CDTF">2021-10-26T09:18:16Z</dcterms:modified>
</cp:coreProperties>
</file>