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344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314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8" r:id="rId29"/>
    <p:sldId id="299" r:id="rId30"/>
    <p:sldId id="305" r:id="rId31"/>
    <p:sldId id="306" r:id="rId32"/>
    <p:sldId id="307" r:id="rId33"/>
    <p:sldId id="354" r:id="rId34"/>
    <p:sldId id="346" r:id="rId35"/>
    <p:sldId id="350" r:id="rId36"/>
    <p:sldId id="349" r:id="rId37"/>
    <p:sldId id="348" r:id="rId38"/>
    <p:sldId id="351" r:id="rId39"/>
    <p:sldId id="352" r:id="rId40"/>
    <p:sldId id="353" r:id="rId41"/>
    <p:sldId id="345" r:id="rId42"/>
    <p:sldId id="347" r:id="rId43"/>
    <p:sldId id="308" r:id="rId44"/>
    <p:sldId id="309" r:id="rId45"/>
    <p:sldId id="310" r:id="rId46"/>
    <p:sldId id="311" r:id="rId47"/>
    <p:sldId id="312" r:id="rId48"/>
    <p:sldId id="313" r:id="rId49"/>
    <p:sldId id="315" r:id="rId50"/>
    <p:sldId id="302" r:id="rId51"/>
    <p:sldId id="355" r:id="rId52"/>
    <p:sldId id="357" r:id="rId53"/>
    <p:sldId id="316" r:id="rId54"/>
    <p:sldId id="317" r:id="rId55"/>
    <p:sldId id="296" r:id="rId56"/>
    <p:sldId id="318" r:id="rId57"/>
    <p:sldId id="297" r:id="rId58"/>
    <p:sldId id="319" r:id="rId59"/>
    <p:sldId id="301" r:id="rId60"/>
    <p:sldId id="300" r:id="rId61"/>
    <p:sldId id="303" r:id="rId62"/>
    <p:sldId id="304" r:id="rId63"/>
    <p:sldId id="342" r:id="rId64"/>
    <p:sldId id="343" r:id="rId65"/>
    <p:sldId id="359" r:id="rId6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BD8CB6CE-D24E-4F65-B0AF-9ECF7D5A2E4A}"/>
    <pc:docChg chg="custSel modSld">
      <pc:chgData name="Secondo Brunelli" userId="1361646665bb41ba" providerId="LiveId" clId="{BD8CB6CE-D24E-4F65-B0AF-9ECF7D5A2E4A}" dt="2021-10-27T13:35:10.963" v="34" actId="6549"/>
      <pc:docMkLst>
        <pc:docMk/>
      </pc:docMkLst>
      <pc:sldChg chg="modSp mod">
        <pc:chgData name="Secondo Brunelli" userId="1361646665bb41ba" providerId="LiveId" clId="{BD8CB6CE-D24E-4F65-B0AF-9ECF7D5A2E4A}" dt="2021-10-27T13:35:10.963" v="34" actId="6549"/>
        <pc:sldMkLst>
          <pc:docMk/>
          <pc:sldMk cId="2353542331" sldId="344"/>
        </pc:sldMkLst>
        <pc:spChg chg="mod">
          <ac:chgData name="Secondo Brunelli" userId="1361646665bb41ba" providerId="LiveId" clId="{BD8CB6CE-D24E-4F65-B0AF-9ECF7D5A2E4A}" dt="2021-10-27T13:35:10.963" v="34" actId="6549"/>
          <ac:spMkLst>
            <pc:docMk/>
            <pc:sldMk cId="2353542331" sldId="344"/>
            <ac:spMk id="3" creationId="{124CF2E1-FC55-43D9-9BA1-775090E597D2}"/>
          </ac:spMkLst>
        </pc:spChg>
      </pc:sldChg>
    </pc:docChg>
  </pc:docChgLst>
  <pc:docChgLst>
    <pc:chgData name="Secondo Brunelli" userId="1361646665bb41ba" providerId="LiveId" clId="{CDA09570-590B-45AB-8588-BA551535488E}"/>
    <pc:docChg chg="addSld delSld modSld">
      <pc:chgData name="Secondo Brunelli" userId="1361646665bb41ba" providerId="LiveId" clId="{CDA09570-590B-45AB-8588-BA551535488E}" dt="2021-10-21T09:16:34.718" v="44" actId="47"/>
      <pc:docMkLst>
        <pc:docMk/>
      </pc:docMkLst>
      <pc:sldChg chg="new del">
        <pc:chgData name="Secondo Brunelli" userId="1361646665bb41ba" providerId="LiveId" clId="{CDA09570-590B-45AB-8588-BA551535488E}" dt="2021-10-21T09:16:34.718" v="44" actId="47"/>
        <pc:sldMkLst>
          <pc:docMk/>
          <pc:sldMk cId="1427945454" sldId="358"/>
        </pc:sldMkLst>
      </pc:sldChg>
      <pc:sldChg chg="addSp delSp modSp new del mod">
        <pc:chgData name="Secondo Brunelli" userId="1361646665bb41ba" providerId="LiveId" clId="{CDA09570-590B-45AB-8588-BA551535488E}" dt="2021-10-21T09:16:11.732" v="41" actId="2696"/>
        <pc:sldMkLst>
          <pc:docMk/>
          <pc:sldMk cId="3876679032" sldId="358"/>
        </pc:sldMkLst>
        <pc:spChg chg="mod">
          <ac:chgData name="Secondo Brunelli" userId="1361646665bb41ba" providerId="LiveId" clId="{CDA09570-590B-45AB-8588-BA551535488E}" dt="2021-10-21T09:14:01.421" v="40" actId="20577"/>
          <ac:spMkLst>
            <pc:docMk/>
            <pc:sldMk cId="3876679032" sldId="358"/>
            <ac:spMk id="2" creationId="{682595C1-62E5-4831-B2AF-D735F63F59AB}"/>
          </ac:spMkLst>
        </pc:spChg>
        <pc:spChg chg="del">
          <ac:chgData name="Secondo Brunelli" userId="1361646665bb41ba" providerId="LiveId" clId="{CDA09570-590B-45AB-8588-BA551535488E}" dt="2021-10-21T09:12:33.813" v="1"/>
          <ac:spMkLst>
            <pc:docMk/>
            <pc:sldMk cId="3876679032" sldId="358"/>
            <ac:spMk id="3" creationId="{E079E145-D868-4C35-8590-2429E9D65144}"/>
          </ac:spMkLst>
        </pc:spChg>
        <pc:picChg chg="add mod">
          <ac:chgData name="Secondo Brunelli" userId="1361646665bb41ba" providerId="LiveId" clId="{CDA09570-590B-45AB-8588-BA551535488E}" dt="2021-10-21T09:12:42.900" v="3" actId="14100"/>
          <ac:picMkLst>
            <pc:docMk/>
            <pc:sldMk cId="3876679032" sldId="358"/>
            <ac:picMk id="4" creationId="{974F7196-9F60-40E7-B922-A837C58ABE3A}"/>
          </ac:picMkLst>
        </pc:picChg>
      </pc:sldChg>
      <pc:sldChg chg="add">
        <pc:chgData name="Secondo Brunelli" userId="1361646665bb41ba" providerId="LiveId" clId="{CDA09570-590B-45AB-8588-BA551535488E}" dt="2021-10-21T09:16:30.019" v="43"/>
        <pc:sldMkLst>
          <pc:docMk/>
          <pc:sldMk cId="3555322012" sldId="359"/>
        </pc:sldMkLst>
      </pc:sldChg>
    </pc:docChg>
  </pc:docChgLst>
  <pc:docChgLst>
    <pc:chgData name="Secondo Brunelli" userId="1361646665bb41ba" providerId="LiveId" clId="{6A8738F1-1682-4D7A-B641-29024717DA14}"/>
    <pc:docChg chg="custSel addSld delSld modSld sldOrd">
      <pc:chgData name="Secondo Brunelli" userId="1361646665bb41ba" providerId="LiveId" clId="{6A8738F1-1682-4D7A-B641-29024717DA14}" dt="2021-10-21T08:54:34.187" v="372" actId="14100"/>
      <pc:docMkLst>
        <pc:docMk/>
      </pc:docMkLst>
      <pc:sldChg chg="modSp mod">
        <pc:chgData name="Secondo Brunelli" userId="1361646665bb41ba" providerId="LiveId" clId="{6A8738F1-1682-4D7A-B641-29024717DA14}" dt="2021-10-21T08:12:44.965" v="0" actId="1076"/>
        <pc:sldMkLst>
          <pc:docMk/>
          <pc:sldMk cId="3847396163" sldId="286"/>
        </pc:sldMkLst>
        <pc:picChg chg="mod">
          <ac:chgData name="Secondo Brunelli" userId="1361646665bb41ba" providerId="LiveId" clId="{6A8738F1-1682-4D7A-B641-29024717DA14}" dt="2021-10-21T08:12:44.965" v="0" actId="1076"/>
          <ac:picMkLst>
            <pc:docMk/>
            <pc:sldMk cId="3847396163" sldId="286"/>
            <ac:picMk id="4" creationId="{00000000-0000-0000-0000-000000000000}"/>
          </ac:picMkLst>
        </pc:picChg>
      </pc:sldChg>
      <pc:sldChg chg="modSp mod">
        <pc:chgData name="Secondo Brunelli" userId="1361646665bb41ba" providerId="LiveId" clId="{6A8738F1-1682-4D7A-B641-29024717DA14}" dt="2021-10-21T08:15:42.433" v="43" actId="6549"/>
        <pc:sldMkLst>
          <pc:docMk/>
          <pc:sldMk cId="2974097244" sldId="294"/>
        </pc:sldMkLst>
        <pc:spChg chg="mod">
          <ac:chgData name="Secondo Brunelli" userId="1361646665bb41ba" providerId="LiveId" clId="{6A8738F1-1682-4D7A-B641-29024717DA14}" dt="2021-10-21T08:15:42.433" v="43" actId="6549"/>
          <ac:spMkLst>
            <pc:docMk/>
            <pc:sldMk cId="2974097244" sldId="294"/>
            <ac:spMk id="2" creationId="{00000000-0000-0000-0000-000000000000}"/>
          </ac:spMkLst>
        </pc:spChg>
        <pc:picChg chg="mod">
          <ac:chgData name="Secondo Brunelli" userId="1361646665bb41ba" providerId="LiveId" clId="{6A8738F1-1682-4D7A-B641-29024717DA14}" dt="2021-10-21T08:13:26.578" v="3" actId="1076"/>
          <ac:picMkLst>
            <pc:docMk/>
            <pc:sldMk cId="2974097244" sldId="294"/>
            <ac:picMk id="4" creationId="{00000000-0000-0000-0000-000000000000}"/>
          </ac:picMkLst>
        </pc:picChg>
      </pc:sldChg>
      <pc:sldChg chg="add">
        <pc:chgData name="Secondo Brunelli" userId="1361646665bb41ba" providerId="LiveId" clId="{6A8738F1-1682-4D7A-B641-29024717DA14}" dt="2021-10-21T08:40:30.110" v="256"/>
        <pc:sldMkLst>
          <pc:docMk/>
          <pc:sldMk cId="3293603898" sldId="314"/>
        </pc:sldMkLst>
      </pc:sldChg>
      <pc:sldChg chg="del">
        <pc:chgData name="Secondo Brunelli" userId="1361646665bb41ba" providerId="LiveId" clId="{6A8738F1-1682-4D7A-B641-29024717DA14}" dt="2021-10-21T08:39:24.344" v="255" actId="2696"/>
        <pc:sldMkLst>
          <pc:docMk/>
          <pc:sldMk cId="4165395510" sldId="314"/>
        </pc:sldMkLst>
      </pc:sldChg>
      <pc:sldChg chg="modSp mod">
        <pc:chgData name="Secondo Brunelli" userId="1361646665bb41ba" providerId="LiveId" clId="{6A8738F1-1682-4D7A-B641-29024717DA14}" dt="2021-10-21T08:54:34.187" v="372" actId="14100"/>
        <pc:sldMkLst>
          <pc:docMk/>
          <pc:sldMk cId="2112942671" sldId="342"/>
        </pc:sldMkLst>
        <pc:spChg chg="mod">
          <ac:chgData name="Secondo Brunelli" userId="1361646665bb41ba" providerId="LiveId" clId="{6A8738F1-1682-4D7A-B641-29024717DA14}" dt="2021-10-21T08:54:34.187" v="372" actId="14100"/>
          <ac:spMkLst>
            <pc:docMk/>
            <pc:sldMk cId="2112942671" sldId="342"/>
            <ac:spMk id="2" creationId="{1EED339D-BCAD-44CF-B541-826479468793}"/>
          </ac:spMkLst>
        </pc:spChg>
      </pc:sldChg>
      <pc:sldChg chg="addSp delSp modSp new ord">
        <pc:chgData name="Secondo Brunelli" userId="1361646665bb41ba" providerId="LiveId" clId="{6A8738F1-1682-4D7A-B641-29024717DA14}" dt="2021-10-21T08:41:39.725" v="260"/>
        <pc:sldMkLst>
          <pc:docMk/>
          <pc:sldMk cId="4268897375" sldId="345"/>
        </pc:sldMkLst>
        <pc:spChg chg="del">
          <ac:chgData name="Secondo Brunelli" userId="1361646665bb41ba" providerId="LiveId" clId="{6A8738F1-1682-4D7A-B641-29024717DA14}" dt="2021-10-21T08:17:51.087" v="45"/>
          <ac:spMkLst>
            <pc:docMk/>
            <pc:sldMk cId="4268897375" sldId="345"/>
            <ac:spMk id="3" creationId="{96B5AF96-2794-4299-9B6E-18302FA73B5D}"/>
          </ac:spMkLst>
        </pc:spChg>
        <pc:picChg chg="add mod">
          <ac:chgData name="Secondo Brunelli" userId="1361646665bb41ba" providerId="LiveId" clId="{6A8738F1-1682-4D7A-B641-29024717DA14}" dt="2021-10-21T08:19:34.714" v="51" actId="14100"/>
          <ac:picMkLst>
            <pc:docMk/>
            <pc:sldMk cId="4268897375" sldId="345"/>
            <ac:picMk id="1026" creationId="{05C94417-2666-43F6-90E7-AD5AEAA23ACD}"/>
          </ac:picMkLst>
        </pc:picChg>
      </pc:sldChg>
      <pc:sldChg chg="addSp delSp modSp new del mod">
        <pc:chgData name="Secondo Brunelli" userId="1361646665bb41ba" providerId="LiveId" clId="{6A8738F1-1682-4D7A-B641-29024717DA14}" dt="2021-10-21T08:41:09.763" v="257" actId="2696"/>
        <pc:sldMkLst>
          <pc:docMk/>
          <pc:sldMk cId="2529066920" sldId="346"/>
        </pc:sldMkLst>
        <pc:spChg chg="mod">
          <ac:chgData name="Secondo Brunelli" userId="1361646665bb41ba" providerId="LiveId" clId="{6A8738F1-1682-4D7A-B641-29024717DA14}" dt="2021-10-21T08:22:16.784" v="110" actId="27636"/>
          <ac:spMkLst>
            <pc:docMk/>
            <pc:sldMk cId="2529066920" sldId="346"/>
            <ac:spMk id="2" creationId="{D95FBC9F-6B82-4459-A839-FB6A86642618}"/>
          </ac:spMkLst>
        </pc:spChg>
        <pc:spChg chg="del">
          <ac:chgData name="Secondo Brunelli" userId="1361646665bb41ba" providerId="LiveId" clId="{6A8738F1-1682-4D7A-B641-29024717DA14}" dt="2021-10-21T08:20:55.334" v="53"/>
          <ac:spMkLst>
            <pc:docMk/>
            <pc:sldMk cId="2529066920" sldId="346"/>
            <ac:spMk id="3" creationId="{0E23554C-06B9-4DAF-B1B7-95C88F0C5450}"/>
          </ac:spMkLst>
        </pc:spChg>
        <pc:picChg chg="add mod">
          <ac:chgData name="Secondo Brunelli" userId="1361646665bb41ba" providerId="LiveId" clId="{6A8738F1-1682-4D7A-B641-29024717DA14}" dt="2021-10-21T08:21:04.289" v="55" actId="14100"/>
          <ac:picMkLst>
            <pc:docMk/>
            <pc:sldMk cId="2529066920" sldId="346"/>
            <ac:picMk id="2050" creationId="{4E176AA3-633B-49A4-A955-6604BBD4A328}"/>
          </ac:picMkLst>
        </pc:picChg>
      </pc:sldChg>
      <pc:sldChg chg="add">
        <pc:chgData name="Secondo Brunelli" userId="1361646665bb41ba" providerId="LiveId" clId="{6A8738F1-1682-4D7A-B641-29024717DA14}" dt="2021-10-21T08:41:26.029" v="258"/>
        <pc:sldMkLst>
          <pc:docMk/>
          <pc:sldMk cId="4112957634" sldId="346"/>
        </pc:sldMkLst>
      </pc:sldChg>
      <pc:sldChg chg="addSp delSp modSp new del">
        <pc:chgData name="Secondo Brunelli" userId="1361646665bb41ba" providerId="LiveId" clId="{6A8738F1-1682-4D7A-B641-29024717DA14}" dt="2021-10-21T08:23:08.109" v="113" actId="47"/>
        <pc:sldMkLst>
          <pc:docMk/>
          <pc:sldMk cId="2105952046" sldId="347"/>
        </pc:sldMkLst>
        <pc:spChg chg="del">
          <ac:chgData name="Secondo Brunelli" userId="1361646665bb41ba" providerId="LiveId" clId="{6A8738F1-1682-4D7A-B641-29024717DA14}" dt="2021-10-21T08:22:47.965" v="112"/>
          <ac:spMkLst>
            <pc:docMk/>
            <pc:sldMk cId="2105952046" sldId="347"/>
            <ac:spMk id="3" creationId="{E4EE2AD3-6AA6-4FE7-AA29-B551EB9DDA0E}"/>
          </ac:spMkLst>
        </pc:spChg>
        <pc:picChg chg="add mod">
          <ac:chgData name="Secondo Brunelli" userId="1361646665bb41ba" providerId="LiveId" clId="{6A8738F1-1682-4D7A-B641-29024717DA14}" dt="2021-10-21T08:22:47.965" v="112"/>
          <ac:picMkLst>
            <pc:docMk/>
            <pc:sldMk cId="2105952046" sldId="347"/>
            <ac:picMk id="3074" creationId="{A834D982-4BB2-4E92-A4A8-23BD4E0FDCFE}"/>
          </ac:picMkLst>
        </pc:picChg>
      </pc:sldChg>
      <pc:sldChg chg="addSp delSp modSp new del mod">
        <pc:chgData name="Secondo Brunelli" userId="1361646665bb41ba" providerId="LiveId" clId="{6A8738F1-1682-4D7A-B641-29024717DA14}" dt="2021-10-21T08:42:34.619" v="263" actId="2696"/>
        <pc:sldMkLst>
          <pc:docMk/>
          <pc:sldMk cId="2396738941" sldId="347"/>
        </pc:sldMkLst>
        <pc:spChg chg="mod">
          <ac:chgData name="Secondo Brunelli" userId="1361646665bb41ba" providerId="LiveId" clId="{6A8738F1-1682-4D7A-B641-29024717DA14}" dt="2021-10-21T08:24:47.563" v="169" actId="20577"/>
          <ac:spMkLst>
            <pc:docMk/>
            <pc:sldMk cId="2396738941" sldId="347"/>
            <ac:spMk id="2" creationId="{2DCCDFBA-F09C-4DE1-AEFE-21A54E961AE1}"/>
          </ac:spMkLst>
        </pc:spChg>
        <pc:spChg chg="del">
          <ac:chgData name="Secondo Brunelli" userId="1361646665bb41ba" providerId="LiveId" clId="{6A8738F1-1682-4D7A-B641-29024717DA14}" dt="2021-10-21T08:23:30.323" v="115"/>
          <ac:spMkLst>
            <pc:docMk/>
            <pc:sldMk cId="2396738941" sldId="347"/>
            <ac:spMk id="3" creationId="{F00831A2-1C81-4C22-ADCF-483CE2A5C16B}"/>
          </ac:spMkLst>
        </pc:spChg>
        <pc:picChg chg="add mod">
          <ac:chgData name="Secondo Brunelli" userId="1361646665bb41ba" providerId="LiveId" clId="{6A8738F1-1682-4D7A-B641-29024717DA14}" dt="2021-10-21T08:24:01.649" v="120" actId="1076"/>
          <ac:picMkLst>
            <pc:docMk/>
            <pc:sldMk cId="2396738941" sldId="347"/>
            <ac:picMk id="4098" creationId="{1160F91B-81E7-41ED-AD2D-A31AB3864BB0}"/>
          </ac:picMkLst>
        </pc:picChg>
      </pc:sldChg>
      <pc:sldChg chg="add">
        <pc:chgData name="Secondo Brunelli" userId="1361646665bb41ba" providerId="LiveId" clId="{6A8738F1-1682-4D7A-B641-29024717DA14}" dt="2021-10-21T08:42:50.016" v="264"/>
        <pc:sldMkLst>
          <pc:docMk/>
          <pc:sldMk cId="3103568723" sldId="347"/>
        </pc:sldMkLst>
      </pc:sldChg>
      <pc:sldChg chg="addSp delSp modSp new del mod">
        <pc:chgData name="Secondo Brunelli" userId="1361646665bb41ba" providerId="LiveId" clId="{6A8738F1-1682-4D7A-B641-29024717DA14}" dt="2021-10-21T08:41:09.763" v="257" actId="2696"/>
        <pc:sldMkLst>
          <pc:docMk/>
          <pc:sldMk cId="1143390812" sldId="348"/>
        </pc:sldMkLst>
        <pc:spChg chg="mod">
          <ac:chgData name="Secondo Brunelli" userId="1361646665bb41ba" providerId="LiveId" clId="{6A8738F1-1682-4D7A-B641-29024717DA14}" dt="2021-10-21T08:27:44.498" v="228" actId="27636"/>
          <ac:spMkLst>
            <pc:docMk/>
            <pc:sldMk cId="1143390812" sldId="348"/>
            <ac:spMk id="2" creationId="{DF7963C0-FBA5-4C11-8472-0D0594508F67}"/>
          </ac:spMkLst>
        </pc:spChg>
        <pc:spChg chg="del">
          <ac:chgData name="Secondo Brunelli" userId="1361646665bb41ba" providerId="LiveId" clId="{6A8738F1-1682-4D7A-B641-29024717DA14}" dt="2021-10-21T08:26:48.174" v="171"/>
          <ac:spMkLst>
            <pc:docMk/>
            <pc:sldMk cId="1143390812" sldId="348"/>
            <ac:spMk id="3" creationId="{818E4017-231E-425D-A145-7BE296A3BBA9}"/>
          </ac:spMkLst>
        </pc:spChg>
        <pc:picChg chg="add mod">
          <ac:chgData name="Secondo Brunelli" userId="1361646665bb41ba" providerId="LiveId" clId="{6A8738F1-1682-4D7A-B641-29024717DA14}" dt="2021-10-21T08:26:55.857" v="173" actId="14100"/>
          <ac:picMkLst>
            <pc:docMk/>
            <pc:sldMk cId="1143390812" sldId="348"/>
            <ac:picMk id="4" creationId="{54FA5567-D8CB-4F47-8460-FDC720B7F65F}"/>
          </ac:picMkLst>
        </pc:picChg>
      </pc:sldChg>
      <pc:sldChg chg="add">
        <pc:chgData name="Secondo Brunelli" userId="1361646665bb41ba" providerId="LiveId" clId="{6A8738F1-1682-4D7A-B641-29024717DA14}" dt="2021-10-21T08:41:26.029" v="258"/>
        <pc:sldMkLst>
          <pc:docMk/>
          <pc:sldMk cId="2549808091" sldId="348"/>
        </pc:sldMkLst>
      </pc:sldChg>
      <pc:sldChg chg="add">
        <pc:chgData name="Secondo Brunelli" userId="1361646665bb41ba" providerId="LiveId" clId="{6A8738F1-1682-4D7A-B641-29024717DA14}" dt="2021-10-21T08:41:26.029" v="258"/>
        <pc:sldMkLst>
          <pc:docMk/>
          <pc:sldMk cId="340234817" sldId="349"/>
        </pc:sldMkLst>
      </pc:sldChg>
      <pc:sldChg chg="addSp delSp modSp new del">
        <pc:chgData name="Secondo Brunelli" userId="1361646665bb41ba" providerId="LiveId" clId="{6A8738F1-1682-4D7A-B641-29024717DA14}" dt="2021-10-21T08:41:09.763" v="257" actId="2696"/>
        <pc:sldMkLst>
          <pc:docMk/>
          <pc:sldMk cId="2475648759" sldId="349"/>
        </pc:sldMkLst>
        <pc:spChg chg="del">
          <ac:chgData name="Secondo Brunelli" userId="1361646665bb41ba" providerId="LiveId" clId="{6A8738F1-1682-4D7A-B641-29024717DA14}" dt="2021-10-21T08:28:36.967" v="230"/>
          <ac:spMkLst>
            <pc:docMk/>
            <pc:sldMk cId="2475648759" sldId="349"/>
            <ac:spMk id="3" creationId="{12F1A29D-3851-47E4-83DB-B10AF6A7E2A0}"/>
          </ac:spMkLst>
        </pc:spChg>
        <pc:picChg chg="add mod">
          <ac:chgData name="Secondo Brunelli" userId="1361646665bb41ba" providerId="LiveId" clId="{6A8738F1-1682-4D7A-B641-29024717DA14}" dt="2021-10-21T08:28:36.967" v="230"/>
          <ac:picMkLst>
            <pc:docMk/>
            <pc:sldMk cId="2475648759" sldId="349"/>
            <ac:picMk id="5122" creationId="{4DBC9DC4-EA29-4E1D-9101-E98F25D5D480}"/>
          </ac:picMkLst>
        </pc:picChg>
      </pc:sldChg>
      <pc:sldChg chg="addSp delSp modSp new del">
        <pc:chgData name="Secondo Brunelli" userId="1361646665bb41ba" providerId="LiveId" clId="{6A8738F1-1682-4D7A-B641-29024717DA14}" dt="2021-10-21T08:29:18.112" v="233" actId="47"/>
        <pc:sldMkLst>
          <pc:docMk/>
          <pc:sldMk cId="1226489729" sldId="350"/>
        </pc:sldMkLst>
        <pc:spChg chg="del">
          <ac:chgData name="Secondo Brunelli" userId="1361646665bb41ba" providerId="LiveId" clId="{6A8738F1-1682-4D7A-B641-29024717DA14}" dt="2021-10-21T08:29:06.490" v="232"/>
          <ac:spMkLst>
            <pc:docMk/>
            <pc:sldMk cId="1226489729" sldId="350"/>
            <ac:spMk id="3" creationId="{F06847E3-B1D6-41B3-9AE1-439021758B0C}"/>
          </ac:spMkLst>
        </pc:spChg>
        <pc:picChg chg="add mod">
          <ac:chgData name="Secondo Brunelli" userId="1361646665bb41ba" providerId="LiveId" clId="{6A8738F1-1682-4D7A-B641-29024717DA14}" dt="2021-10-21T08:29:06.490" v="232"/>
          <ac:picMkLst>
            <pc:docMk/>
            <pc:sldMk cId="1226489729" sldId="350"/>
            <ac:picMk id="6146" creationId="{EE701A2C-8024-4A2D-AD1F-34B8E6684B6C}"/>
          </ac:picMkLst>
        </pc:picChg>
      </pc:sldChg>
      <pc:sldChg chg="addSp delSp modSp new del">
        <pc:chgData name="Secondo Brunelli" userId="1361646665bb41ba" providerId="LiveId" clId="{6A8738F1-1682-4D7A-B641-29024717DA14}" dt="2021-10-21T08:41:09.763" v="257" actId="2696"/>
        <pc:sldMkLst>
          <pc:docMk/>
          <pc:sldMk cId="2794567385" sldId="350"/>
        </pc:sldMkLst>
        <pc:spChg chg="del">
          <ac:chgData name="Secondo Brunelli" userId="1361646665bb41ba" providerId="LiveId" clId="{6A8738F1-1682-4D7A-B641-29024717DA14}" dt="2021-10-21T08:29:42.632" v="235"/>
          <ac:spMkLst>
            <pc:docMk/>
            <pc:sldMk cId="2794567385" sldId="350"/>
            <ac:spMk id="3" creationId="{0BD4F3C2-9CA3-4914-8D3C-B649048F6569}"/>
          </ac:spMkLst>
        </pc:spChg>
        <pc:picChg chg="add mod">
          <ac:chgData name="Secondo Brunelli" userId="1361646665bb41ba" providerId="LiveId" clId="{6A8738F1-1682-4D7A-B641-29024717DA14}" dt="2021-10-21T08:30:02.885" v="238" actId="1076"/>
          <ac:picMkLst>
            <pc:docMk/>
            <pc:sldMk cId="2794567385" sldId="350"/>
            <ac:picMk id="7170" creationId="{56F87FDD-E011-4DD3-85FE-BE32631B0ABE}"/>
          </ac:picMkLst>
        </pc:picChg>
      </pc:sldChg>
      <pc:sldChg chg="add">
        <pc:chgData name="Secondo Brunelli" userId="1361646665bb41ba" providerId="LiveId" clId="{6A8738F1-1682-4D7A-B641-29024717DA14}" dt="2021-10-21T08:41:26.029" v="258"/>
        <pc:sldMkLst>
          <pc:docMk/>
          <pc:sldMk cId="3697885168" sldId="350"/>
        </pc:sldMkLst>
      </pc:sldChg>
      <pc:sldChg chg="addSp delSp modSp new del">
        <pc:chgData name="Secondo Brunelli" userId="1361646665bb41ba" providerId="LiveId" clId="{6A8738F1-1682-4D7A-B641-29024717DA14}" dt="2021-10-21T08:41:09.763" v="257" actId="2696"/>
        <pc:sldMkLst>
          <pc:docMk/>
          <pc:sldMk cId="568948572" sldId="351"/>
        </pc:sldMkLst>
        <pc:spChg chg="del">
          <ac:chgData name="Secondo Brunelli" userId="1361646665bb41ba" providerId="LiveId" clId="{6A8738F1-1682-4D7A-B641-29024717DA14}" dt="2021-10-21T08:31:15.985" v="240"/>
          <ac:spMkLst>
            <pc:docMk/>
            <pc:sldMk cId="568948572" sldId="351"/>
            <ac:spMk id="3" creationId="{9BBA2D3E-E9E0-4F9D-ABA6-0EB3BA8A35F6}"/>
          </ac:spMkLst>
        </pc:spChg>
        <pc:picChg chg="add mod">
          <ac:chgData name="Secondo Brunelli" userId="1361646665bb41ba" providerId="LiveId" clId="{6A8738F1-1682-4D7A-B641-29024717DA14}" dt="2021-10-21T08:31:24.133" v="242" actId="14100"/>
          <ac:picMkLst>
            <pc:docMk/>
            <pc:sldMk cId="568948572" sldId="351"/>
            <ac:picMk id="8194" creationId="{7202F043-C4D6-4D56-97C3-59B35256CC19}"/>
          </ac:picMkLst>
        </pc:picChg>
      </pc:sldChg>
      <pc:sldChg chg="add">
        <pc:chgData name="Secondo Brunelli" userId="1361646665bb41ba" providerId="LiveId" clId="{6A8738F1-1682-4D7A-B641-29024717DA14}" dt="2021-10-21T08:41:26.029" v="258"/>
        <pc:sldMkLst>
          <pc:docMk/>
          <pc:sldMk cId="1030716679" sldId="351"/>
        </pc:sldMkLst>
      </pc:sldChg>
      <pc:sldChg chg="addSp delSp modSp new del">
        <pc:chgData name="Secondo Brunelli" userId="1361646665bb41ba" providerId="LiveId" clId="{6A8738F1-1682-4D7A-B641-29024717DA14}" dt="2021-10-21T08:41:09.763" v="257" actId="2696"/>
        <pc:sldMkLst>
          <pc:docMk/>
          <pc:sldMk cId="2268809362" sldId="352"/>
        </pc:sldMkLst>
        <pc:spChg chg="del">
          <ac:chgData name="Secondo Brunelli" userId="1361646665bb41ba" providerId="LiveId" clId="{6A8738F1-1682-4D7A-B641-29024717DA14}" dt="2021-10-21T08:31:57.185" v="244"/>
          <ac:spMkLst>
            <pc:docMk/>
            <pc:sldMk cId="2268809362" sldId="352"/>
            <ac:spMk id="3" creationId="{75B8060B-98F5-453D-8884-6AEEB3B57B36}"/>
          </ac:spMkLst>
        </pc:spChg>
        <pc:picChg chg="add mod">
          <ac:chgData name="Secondo Brunelli" userId="1361646665bb41ba" providerId="LiveId" clId="{6A8738F1-1682-4D7A-B641-29024717DA14}" dt="2021-10-21T08:32:08.132" v="246" actId="14100"/>
          <ac:picMkLst>
            <pc:docMk/>
            <pc:sldMk cId="2268809362" sldId="352"/>
            <ac:picMk id="9218" creationId="{1CF83CBF-0306-4069-BEA2-DE1DC132E503}"/>
          </ac:picMkLst>
        </pc:picChg>
      </pc:sldChg>
      <pc:sldChg chg="add">
        <pc:chgData name="Secondo Brunelli" userId="1361646665bb41ba" providerId="LiveId" clId="{6A8738F1-1682-4D7A-B641-29024717DA14}" dt="2021-10-21T08:41:26.029" v="258"/>
        <pc:sldMkLst>
          <pc:docMk/>
          <pc:sldMk cId="3700573552" sldId="352"/>
        </pc:sldMkLst>
      </pc:sldChg>
      <pc:sldChg chg="addSp delSp modSp new del">
        <pc:chgData name="Secondo Brunelli" userId="1361646665bb41ba" providerId="LiveId" clId="{6A8738F1-1682-4D7A-B641-29024717DA14}" dt="2021-10-21T08:41:09.763" v="257" actId="2696"/>
        <pc:sldMkLst>
          <pc:docMk/>
          <pc:sldMk cId="54703269" sldId="353"/>
        </pc:sldMkLst>
        <pc:spChg chg="del">
          <ac:chgData name="Secondo Brunelli" userId="1361646665bb41ba" providerId="LiveId" clId="{6A8738F1-1682-4D7A-B641-29024717DA14}" dt="2021-10-21T08:33:52.588" v="248"/>
          <ac:spMkLst>
            <pc:docMk/>
            <pc:sldMk cId="54703269" sldId="353"/>
            <ac:spMk id="3" creationId="{EE28E546-450C-4111-AC2E-8C10A571A0D8}"/>
          </ac:spMkLst>
        </pc:spChg>
        <pc:picChg chg="add mod">
          <ac:chgData name="Secondo Brunelli" userId="1361646665bb41ba" providerId="LiveId" clId="{6A8738F1-1682-4D7A-B641-29024717DA14}" dt="2021-10-21T08:34:02.628" v="250" actId="14100"/>
          <ac:picMkLst>
            <pc:docMk/>
            <pc:sldMk cId="54703269" sldId="353"/>
            <ac:picMk id="10242" creationId="{BC847FFB-E57B-450D-86EF-D9D750B01094}"/>
          </ac:picMkLst>
        </pc:picChg>
      </pc:sldChg>
      <pc:sldChg chg="add">
        <pc:chgData name="Secondo Brunelli" userId="1361646665bb41ba" providerId="LiveId" clId="{6A8738F1-1682-4D7A-B641-29024717DA14}" dt="2021-10-21T08:41:26.029" v="258"/>
        <pc:sldMkLst>
          <pc:docMk/>
          <pc:sldMk cId="662139978" sldId="353"/>
        </pc:sldMkLst>
      </pc:sldChg>
      <pc:sldChg chg="add">
        <pc:chgData name="Secondo Brunelli" userId="1361646665bb41ba" providerId="LiveId" clId="{6A8738F1-1682-4D7A-B641-29024717DA14}" dt="2021-10-21T08:42:05.602" v="262"/>
        <pc:sldMkLst>
          <pc:docMk/>
          <pc:sldMk cId="495503027" sldId="354"/>
        </pc:sldMkLst>
      </pc:sldChg>
      <pc:sldChg chg="addSp delSp modSp new del">
        <pc:chgData name="Secondo Brunelli" userId="1361646665bb41ba" providerId="LiveId" clId="{6A8738F1-1682-4D7A-B641-29024717DA14}" dt="2021-10-21T08:41:54.683" v="261" actId="2696"/>
        <pc:sldMkLst>
          <pc:docMk/>
          <pc:sldMk cId="2016452178" sldId="354"/>
        </pc:sldMkLst>
        <pc:spChg chg="del">
          <ac:chgData name="Secondo Brunelli" userId="1361646665bb41ba" providerId="LiveId" clId="{6A8738F1-1682-4D7A-B641-29024717DA14}" dt="2021-10-21T08:35:15.320" v="252"/>
          <ac:spMkLst>
            <pc:docMk/>
            <pc:sldMk cId="2016452178" sldId="354"/>
            <ac:spMk id="3" creationId="{BEE2FBCD-53D0-439D-83EF-CF8E0ED2627B}"/>
          </ac:spMkLst>
        </pc:spChg>
        <pc:picChg chg="add mod">
          <ac:chgData name="Secondo Brunelli" userId="1361646665bb41ba" providerId="LiveId" clId="{6A8738F1-1682-4D7A-B641-29024717DA14}" dt="2021-10-21T08:35:23.485" v="254" actId="14100"/>
          <ac:picMkLst>
            <pc:docMk/>
            <pc:sldMk cId="2016452178" sldId="354"/>
            <ac:picMk id="11266" creationId="{3D37CD68-29F8-40B4-8928-CB14DD159B99}"/>
          </ac:picMkLst>
        </pc:picChg>
      </pc:sldChg>
      <pc:sldChg chg="addSp delSp modSp new mod">
        <pc:chgData name="Secondo Brunelli" userId="1361646665bb41ba" providerId="LiveId" clId="{6A8738F1-1682-4D7A-B641-29024717DA14}" dt="2021-10-21T08:49:31.486" v="292" actId="14100"/>
        <pc:sldMkLst>
          <pc:docMk/>
          <pc:sldMk cId="2975937699" sldId="355"/>
        </pc:sldMkLst>
        <pc:spChg chg="mod">
          <ac:chgData name="Secondo Brunelli" userId="1361646665bb41ba" providerId="LiveId" clId="{6A8738F1-1682-4D7A-B641-29024717DA14}" dt="2021-10-21T08:49:31.486" v="292" actId="14100"/>
          <ac:spMkLst>
            <pc:docMk/>
            <pc:sldMk cId="2975937699" sldId="355"/>
            <ac:spMk id="2" creationId="{68CAAE24-C24C-4A57-B554-D05C6045CD2F}"/>
          </ac:spMkLst>
        </pc:spChg>
        <pc:spChg chg="del">
          <ac:chgData name="Secondo Brunelli" userId="1361646665bb41ba" providerId="LiveId" clId="{6A8738F1-1682-4D7A-B641-29024717DA14}" dt="2021-10-21T08:48:31.885" v="266"/>
          <ac:spMkLst>
            <pc:docMk/>
            <pc:sldMk cId="2975937699" sldId="355"/>
            <ac:spMk id="3" creationId="{E1E1296B-9AAC-4CC4-B8B5-415226780A34}"/>
          </ac:spMkLst>
        </pc:spChg>
        <pc:picChg chg="add mod">
          <ac:chgData name="Secondo Brunelli" userId="1361646665bb41ba" providerId="LiveId" clId="{6A8738F1-1682-4D7A-B641-29024717DA14}" dt="2021-10-21T08:48:38.435" v="268" actId="14100"/>
          <ac:picMkLst>
            <pc:docMk/>
            <pc:sldMk cId="2975937699" sldId="355"/>
            <ac:picMk id="12290" creationId="{16A8FA88-2C91-44A4-B662-58535C3DFFB1}"/>
          </ac:picMkLst>
        </pc:picChg>
      </pc:sldChg>
      <pc:sldChg chg="addSp delSp modSp new del mod">
        <pc:chgData name="Secondo Brunelli" userId="1361646665bb41ba" providerId="LiveId" clId="{6A8738F1-1682-4D7A-B641-29024717DA14}" dt="2021-10-21T08:52:09.503" v="324" actId="47"/>
        <pc:sldMkLst>
          <pc:docMk/>
          <pc:sldMk cId="3002113613" sldId="356"/>
        </pc:sldMkLst>
        <pc:spChg chg="mod">
          <ac:chgData name="Secondo Brunelli" userId="1361646665bb41ba" providerId="LiveId" clId="{6A8738F1-1682-4D7A-B641-29024717DA14}" dt="2021-10-21T08:50:25.559" v="319" actId="14100"/>
          <ac:spMkLst>
            <pc:docMk/>
            <pc:sldMk cId="3002113613" sldId="356"/>
            <ac:spMk id="2" creationId="{87295F14-CD2D-4A7F-B37B-3CDF8527E38D}"/>
          </ac:spMkLst>
        </pc:spChg>
        <pc:spChg chg="del">
          <ac:chgData name="Secondo Brunelli" userId="1361646665bb41ba" providerId="LiveId" clId="{6A8738F1-1682-4D7A-B641-29024717DA14}" dt="2021-10-21T08:49:47.762" v="294"/>
          <ac:spMkLst>
            <pc:docMk/>
            <pc:sldMk cId="3002113613" sldId="356"/>
            <ac:spMk id="3" creationId="{C322CCF1-DB5A-4AAD-B9D7-E43A6DB4E401}"/>
          </ac:spMkLst>
        </pc:spChg>
        <pc:picChg chg="add mod">
          <ac:chgData name="Secondo Brunelli" userId="1361646665bb41ba" providerId="LiveId" clId="{6A8738F1-1682-4D7A-B641-29024717DA14}" dt="2021-10-21T08:49:55.963" v="296" actId="14100"/>
          <ac:picMkLst>
            <pc:docMk/>
            <pc:sldMk cId="3002113613" sldId="356"/>
            <ac:picMk id="21506" creationId="{B7D579DE-67E8-409B-A5EF-53677377993D}"/>
          </ac:picMkLst>
        </pc:picChg>
      </pc:sldChg>
      <pc:sldChg chg="addSp delSp modSp new mod">
        <pc:chgData name="Secondo Brunelli" userId="1361646665bb41ba" providerId="LiveId" clId="{6A8738F1-1682-4D7A-B641-29024717DA14}" dt="2021-10-21T08:52:58.465" v="347" actId="14100"/>
        <pc:sldMkLst>
          <pc:docMk/>
          <pc:sldMk cId="4067034102" sldId="357"/>
        </pc:sldMkLst>
        <pc:spChg chg="mod">
          <ac:chgData name="Secondo Brunelli" userId="1361646665bb41ba" providerId="LiveId" clId="{6A8738F1-1682-4D7A-B641-29024717DA14}" dt="2021-10-21T08:52:58.465" v="347" actId="14100"/>
          <ac:spMkLst>
            <pc:docMk/>
            <pc:sldMk cId="4067034102" sldId="357"/>
            <ac:spMk id="2" creationId="{056D90AC-5EFF-4C57-B28D-BC1D458EAC19}"/>
          </ac:spMkLst>
        </pc:spChg>
        <pc:spChg chg="del">
          <ac:chgData name="Secondo Brunelli" userId="1361646665bb41ba" providerId="LiveId" clId="{6A8738F1-1682-4D7A-B641-29024717DA14}" dt="2021-10-21T08:51:33.018" v="321"/>
          <ac:spMkLst>
            <pc:docMk/>
            <pc:sldMk cId="4067034102" sldId="357"/>
            <ac:spMk id="3" creationId="{3836209A-FB60-4D40-95BD-03F94A7CA2ED}"/>
          </ac:spMkLst>
        </pc:spChg>
        <pc:picChg chg="add mod">
          <ac:chgData name="Secondo Brunelli" userId="1361646665bb41ba" providerId="LiveId" clId="{6A8738F1-1682-4D7A-B641-29024717DA14}" dt="2021-10-21T08:51:41.302" v="323" actId="14100"/>
          <ac:picMkLst>
            <pc:docMk/>
            <pc:sldMk cId="4067034102" sldId="357"/>
            <ac:picMk id="22530" creationId="{4C6959C5-391E-4A65-86E2-CB789FC2A48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38E1D-7BCC-42F2-85A0-21B76C4A9322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AA310-F7E9-4FBC-9595-07A022CF0A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70B058-2FD3-45A9-982E-753F91E1E42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28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44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807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0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73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423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177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426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68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21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10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92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86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Califfo" TargetMode="External"/><Relationship Id="rId2" Type="http://schemas.openxmlformats.org/officeDocument/2006/relationships/hyperlink" Target="https://it.wikipedia.org/w/index.php?title=Moschea_di_'Omar_(Betlemme)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hyperlink" Target="https://it.wikipedia.org/wiki/Musulmano" TargetMode="External"/><Relationship Id="rId4" Type="http://schemas.openxmlformats.org/officeDocument/2006/relationships/hyperlink" Target="https://it.wikipedia.org/wiki/'Omar_ibn_al-Khatt%C4%81b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05A8EB-8BCC-49CF-9838-685CDBA23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4CF2E1-FC55-43D9-9BA1-775090E59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it-IT" b="1" dirty="0"/>
              <a:t>BETLEEM = casa del pane</a:t>
            </a:r>
          </a:p>
          <a:p>
            <a:pPr algn="ctr"/>
            <a:r>
              <a:rPr lang="it-IT" b="1" dirty="0"/>
              <a:t>GERUSALEMME</a:t>
            </a:r>
          </a:p>
          <a:p>
            <a:pPr algn="ctr"/>
            <a:r>
              <a:rPr lang="it-IT" b="1" dirty="0"/>
              <a:t>BETLEEM,</a:t>
            </a:r>
          </a:p>
          <a:p>
            <a:pPr algn="ctr"/>
            <a:r>
              <a:rPr lang="it-IT" b="1" dirty="0"/>
              <a:t>EGITTO</a:t>
            </a:r>
          </a:p>
          <a:p>
            <a:pPr algn="ctr"/>
            <a:r>
              <a:rPr lang="it-IT" b="1" dirty="0"/>
              <a:t>NAZARET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MATTEO, I, 25 e II, 1-23</a:t>
            </a:r>
          </a:p>
          <a:p>
            <a:pPr algn="ctr"/>
            <a:r>
              <a:rPr lang="it-IT" b="1"/>
              <a:t>LLUCA, </a:t>
            </a:r>
            <a:r>
              <a:rPr lang="it-IT" b="1" dirty="0"/>
              <a:t>II, 1-52</a:t>
            </a:r>
          </a:p>
          <a:p>
            <a:pPr algn="ctr"/>
            <a:endParaRPr lang="it-IT" sz="2800" b="1" dirty="0"/>
          </a:p>
          <a:p>
            <a:pPr algn="ctr"/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353542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82" y="16388"/>
            <a:ext cx="10268836" cy="6841612"/>
          </a:xfrm>
        </p:spPr>
      </p:pic>
    </p:spTree>
    <p:extLst>
      <p:ext uri="{BB962C8B-B14F-4D97-AF65-F5344CB8AC3E}">
        <p14:creationId xmlns:p14="http://schemas.microsoft.com/office/powerpoint/2010/main" val="2926582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33812" y="325438"/>
            <a:ext cx="4558187" cy="7027862"/>
          </a:xfrm>
        </p:spPr>
        <p:txBody>
          <a:bodyPr>
            <a:noAutofit/>
          </a:bodyPr>
          <a:lstStyle/>
          <a:p>
            <a:r>
              <a:rPr lang="it-IT" sz="2000" dirty="0"/>
              <a:t>La </a:t>
            </a:r>
            <a:r>
              <a:rPr lang="it-IT" sz="2000" dirty="0">
                <a:hlinkClick r:id="rId2" tooltip="Moschea di 'Omar (Betlemme) (la pagina non esiste)"/>
              </a:rPr>
              <a:t>Moschea di </a:t>
            </a:r>
            <a:r>
              <a:rPr lang="it-IT" sz="2000" dirty="0" err="1">
                <a:hlinkClick r:id="rId2" tooltip="Moschea di 'Omar (Betlemme) (la pagina non esiste)"/>
              </a:rPr>
              <a:t>ʿOmar</a:t>
            </a:r>
            <a:r>
              <a:rPr lang="it-IT" sz="2000" dirty="0"/>
              <a:t> è stata costruita nel 1860 per commemorare la visita del </a:t>
            </a:r>
            <a:r>
              <a:rPr lang="it-IT" sz="2000" dirty="0">
                <a:hlinkClick r:id="rId3" tooltip="Califfo"/>
              </a:rPr>
              <a:t>califfo</a:t>
            </a:r>
            <a:r>
              <a:rPr lang="it-IT" sz="2000" dirty="0"/>
              <a:t> </a:t>
            </a:r>
            <a:r>
              <a:rPr lang="it-IT" sz="2000" dirty="0" err="1">
                <a:hlinkClick r:id="rId4" tooltip="'Omar ibn al-Khattāb"/>
              </a:rPr>
              <a:t>ʿOmar</a:t>
            </a:r>
            <a:r>
              <a:rPr lang="it-IT" sz="2000" dirty="0"/>
              <a:t> a Betlemme, al momento della sua conquista da parte dei </a:t>
            </a:r>
            <a:r>
              <a:rPr lang="it-IT" sz="2000" dirty="0">
                <a:hlinkClick r:id="rId5" tooltip="Musulmano"/>
              </a:rPr>
              <a:t>musulmani</a:t>
            </a:r>
            <a:r>
              <a:rPr lang="it-IT" sz="2000" dirty="0"/>
              <a:t>. È l'unica moschea di Betlemme.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38100"/>
            <a:ext cx="4558187" cy="6858000"/>
          </a:xfrm>
        </p:spPr>
      </p:pic>
    </p:spTree>
    <p:extLst>
      <p:ext uri="{BB962C8B-B14F-4D97-AF65-F5344CB8AC3E}">
        <p14:creationId xmlns:p14="http://schemas.microsoft.com/office/powerpoint/2010/main" val="2783377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9360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94" y="0"/>
            <a:ext cx="9139907" cy="6854931"/>
          </a:xfrm>
        </p:spPr>
      </p:pic>
    </p:spTree>
    <p:extLst>
      <p:ext uri="{BB962C8B-B14F-4D97-AF65-F5344CB8AC3E}">
        <p14:creationId xmlns:p14="http://schemas.microsoft.com/office/powerpoint/2010/main" val="2649708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15880"/>
            <a:ext cx="7236296" cy="6826239"/>
          </a:xfrm>
        </p:spPr>
      </p:pic>
    </p:spTree>
    <p:extLst>
      <p:ext uri="{BB962C8B-B14F-4D97-AF65-F5344CB8AC3E}">
        <p14:creationId xmlns:p14="http://schemas.microsoft.com/office/powerpoint/2010/main" val="4294931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-8231"/>
            <a:ext cx="5148064" cy="6866231"/>
          </a:xfrm>
        </p:spPr>
      </p:pic>
    </p:spTree>
    <p:extLst>
      <p:ext uri="{BB962C8B-B14F-4D97-AF65-F5344CB8AC3E}">
        <p14:creationId xmlns:p14="http://schemas.microsoft.com/office/powerpoint/2010/main" val="2563051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-8231"/>
            <a:ext cx="5148064" cy="6866231"/>
          </a:xfrm>
        </p:spPr>
      </p:pic>
    </p:spTree>
    <p:extLst>
      <p:ext uri="{BB962C8B-B14F-4D97-AF65-F5344CB8AC3E}">
        <p14:creationId xmlns:p14="http://schemas.microsoft.com/office/powerpoint/2010/main" val="426332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91088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47396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04" y="2102"/>
            <a:ext cx="9141197" cy="6855898"/>
          </a:xfrm>
        </p:spPr>
      </p:pic>
    </p:spTree>
    <p:extLst>
      <p:ext uri="{BB962C8B-B14F-4D97-AF65-F5344CB8AC3E}">
        <p14:creationId xmlns:p14="http://schemas.microsoft.com/office/powerpoint/2010/main" val="171341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64704"/>
            <a:ext cx="8378283" cy="6093296"/>
          </a:xfrm>
        </p:spPr>
      </p:pic>
    </p:spTree>
    <p:extLst>
      <p:ext uri="{BB962C8B-B14F-4D97-AF65-F5344CB8AC3E}">
        <p14:creationId xmlns:p14="http://schemas.microsoft.com/office/powerpoint/2010/main" val="3254279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66" y="88900"/>
            <a:ext cx="10371267" cy="6858000"/>
          </a:xfrm>
        </p:spPr>
      </p:pic>
    </p:spTree>
    <p:extLst>
      <p:ext uri="{BB962C8B-B14F-4D97-AF65-F5344CB8AC3E}">
        <p14:creationId xmlns:p14="http://schemas.microsoft.com/office/powerpoint/2010/main" val="1245650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8" y="0"/>
            <a:ext cx="10311923" cy="6883208"/>
          </a:xfrm>
        </p:spPr>
      </p:pic>
    </p:spTree>
    <p:extLst>
      <p:ext uri="{BB962C8B-B14F-4D97-AF65-F5344CB8AC3E}">
        <p14:creationId xmlns:p14="http://schemas.microsoft.com/office/powerpoint/2010/main" val="1095608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5" y="0"/>
            <a:ext cx="10332476" cy="6858000"/>
          </a:xfrm>
        </p:spPr>
      </p:pic>
    </p:spTree>
    <p:extLst>
      <p:ext uri="{BB962C8B-B14F-4D97-AF65-F5344CB8AC3E}">
        <p14:creationId xmlns:p14="http://schemas.microsoft.com/office/powerpoint/2010/main" val="3966312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3" y="28342"/>
            <a:ext cx="10231697" cy="6829658"/>
          </a:xfrm>
        </p:spPr>
      </p:pic>
    </p:spTree>
    <p:extLst>
      <p:ext uri="{BB962C8B-B14F-4D97-AF65-F5344CB8AC3E}">
        <p14:creationId xmlns:p14="http://schemas.microsoft.com/office/powerpoint/2010/main" val="1103805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804223" cy="6823720"/>
          </a:xfrm>
        </p:spPr>
      </p:pic>
    </p:spTree>
    <p:extLst>
      <p:ext uri="{BB962C8B-B14F-4D97-AF65-F5344CB8AC3E}">
        <p14:creationId xmlns:p14="http://schemas.microsoft.com/office/powerpoint/2010/main" val="1227529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9" y="3190"/>
            <a:ext cx="10279002" cy="6854810"/>
          </a:xfrm>
        </p:spPr>
      </p:pic>
    </p:spTree>
    <p:extLst>
      <p:ext uri="{BB962C8B-B14F-4D97-AF65-F5344CB8AC3E}">
        <p14:creationId xmlns:p14="http://schemas.microsoft.com/office/powerpoint/2010/main" val="1082420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6191122"/>
            <a:ext cx="10972800" cy="666878"/>
          </a:xfrm>
        </p:spPr>
        <p:txBody>
          <a:bodyPr>
            <a:normAutofit/>
          </a:bodyPr>
          <a:lstStyle/>
          <a:p>
            <a:r>
              <a:rPr lang="it-IT" sz="2000" dirty="0"/>
              <a:t>Betlemme, basilica della Natività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0"/>
            <a:ext cx="10257183" cy="6191122"/>
          </a:xfrm>
        </p:spPr>
      </p:pic>
    </p:spTree>
    <p:extLst>
      <p:ext uri="{BB962C8B-B14F-4D97-AF65-F5344CB8AC3E}">
        <p14:creationId xmlns:p14="http://schemas.microsoft.com/office/powerpoint/2010/main" val="2974097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29" y="0"/>
            <a:ext cx="10197892" cy="6861725"/>
          </a:xfrm>
        </p:spPr>
      </p:pic>
    </p:spTree>
    <p:extLst>
      <p:ext uri="{BB962C8B-B14F-4D97-AF65-F5344CB8AC3E}">
        <p14:creationId xmlns:p14="http://schemas.microsoft.com/office/powerpoint/2010/main" val="2695485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9" y="1063"/>
            <a:ext cx="11248962" cy="6856937"/>
          </a:xfrm>
        </p:spPr>
      </p:pic>
    </p:spTree>
    <p:extLst>
      <p:ext uri="{BB962C8B-B14F-4D97-AF65-F5344CB8AC3E}">
        <p14:creationId xmlns:p14="http://schemas.microsoft.com/office/powerpoint/2010/main" val="1472210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06755" cy="6858000"/>
          </a:xfrm>
        </p:spPr>
      </p:pic>
    </p:spTree>
    <p:extLst>
      <p:ext uri="{BB962C8B-B14F-4D97-AF65-F5344CB8AC3E}">
        <p14:creationId xmlns:p14="http://schemas.microsoft.com/office/powerpoint/2010/main" val="3998505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525344"/>
            <a:ext cx="8229600" cy="216024"/>
          </a:xfrm>
        </p:spPr>
        <p:txBody>
          <a:bodyPr>
            <a:noAutofit/>
          </a:bodyPr>
          <a:lstStyle/>
          <a:p>
            <a:r>
              <a:rPr lang="it-IT" sz="2000"/>
              <a:t>Un dipinto di Betlemme, 1882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-13885"/>
            <a:ext cx="11436349" cy="6516438"/>
          </a:xfrm>
        </p:spPr>
      </p:pic>
      <p:sp>
        <p:nvSpPr>
          <p:cNvPr id="3" name="Rettangolo 2"/>
          <p:cNvSpPr/>
          <p:nvPr/>
        </p:nvSpPr>
        <p:spPr>
          <a:xfrm>
            <a:off x="432894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729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-99392"/>
            <a:ext cx="6766641" cy="6957392"/>
          </a:xfrm>
        </p:spPr>
      </p:pic>
    </p:spTree>
    <p:extLst>
      <p:ext uri="{BB962C8B-B14F-4D97-AF65-F5344CB8AC3E}">
        <p14:creationId xmlns:p14="http://schemas.microsoft.com/office/powerpoint/2010/main" val="3912010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7" y="0"/>
            <a:ext cx="12254523" cy="6400800"/>
          </a:xfrm>
        </p:spPr>
      </p:pic>
    </p:spTree>
    <p:extLst>
      <p:ext uri="{BB962C8B-B14F-4D97-AF65-F5344CB8AC3E}">
        <p14:creationId xmlns:p14="http://schemas.microsoft.com/office/powerpoint/2010/main" val="4023212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0" y="624"/>
            <a:ext cx="9447129" cy="6857376"/>
          </a:xfrm>
        </p:spPr>
      </p:pic>
    </p:spTree>
    <p:extLst>
      <p:ext uri="{BB962C8B-B14F-4D97-AF65-F5344CB8AC3E}">
        <p14:creationId xmlns:p14="http://schemas.microsoft.com/office/powerpoint/2010/main" val="2930994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ADFB28-0BDB-4C07-9D7E-671003D5D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Visualizza immagine di origine">
            <a:extLst>
              <a:ext uri="{FF2B5EF4-FFF2-40B4-BE49-F238E27FC236}">
                <a16:creationId xmlns:a16="http://schemas.microsoft.com/office/drawing/2014/main" id="{3D37CD68-29F8-40B4-8928-CB14DD159B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959" y="71120"/>
            <a:ext cx="4477173" cy="67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503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5FBC9F-6B82-4459-A839-FB6A86642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142" y="274638"/>
            <a:ext cx="1875857" cy="5516562"/>
          </a:xfrm>
        </p:spPr>
        <p:txBody>
          <a:bodyPr>
            <a:normAutofit/>
          </a:bodyPr>
          <a:lstStyle/>
          <a:p>
            <a:r>
              <a:rPr lang="it-IT" sz="2000" dirty="0"/>
              <a:t>Betlemme, interno </a:t>
            </a:r>
            <a:br>
              <a:rPr lang="it-IT" sz="2000" dirty="0"/>
            </a:br>
            <a:r>
              <a:rPr lang="it-IT" sz="2000" dirty="0"/>
              <a:t>della basilica </a:t>
            </a:r>
            <a:br>
              <a:rPr lang="it-IT" sz="2000" dirty="0"/>
            </a:br>
            <a:r>
              <a:rPr lang="it-IT" sz="2000" dirty="0"/>
              <a:t>della natività</a:t>
            </a:r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4E176AA3-633B-49A4-A955-6604BBD4A3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16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957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A43236-4BEF-4AB2-8450-A89276B3D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6F87FDD-E011-4DD3-85FE-BE32631B0A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" y="0"/>
            <a:ext cx="10129534" cy="67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885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9D8888-82F4-4E7F-B0AB-B1175E68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Visualizza immagine di origine">
            <a:extLst>
              <a:ext uri="{FF2B5EF4-FFF2-40B4-BE49-F238E27FC236}">
                <a16:creationId xmlns:a16="http://schemas.microsoft.com/office/drawing/2014/main" id="{4DBC9DC4-EA29-4E1D-9101-E98F25D5D4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16" y="1600200"/>
            <a:ext cx="60381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34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963C0-FBA5-4C11-8472-0D059450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6560" y="274638"/>
            <a:ext cx="2763520" cy="4866322"/>
          </a:xfrm>
        </p:spPr>
        <p:txBody>
          <a:bodyPr>
            <a:normAutofit/>
          </a:bodyPr>
          <a:lstStyle/>
          <a:p>
            <a:r>
              <a:rPr lang="it-IT" sz="2000" dirty="0"/>
              <a:t>Betlemme, i</a:t>
            </a:r>
            <a:br>
              <a:rPr lang="it-IT" sz="2000" dirty="0"/>
            </a:br>
            <a:r>
              <a:rPr lang="it-IT" sz="2000" dirty="0" err="1"/>
              <a:t>nerno</a:t>
            </a:r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/>
              <a:t>della basilica </a:t>
            </a:r>
            <a:br>
              <a:rPr lang="it-IT" sz="2000" dirty="0"/>
            </a:br>
            <a:r>
              <a:rPr lang="it-IT" sz="2000" dirty="0"/>
              <a:t>della Natività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4FA5567-D8CB-4F47-8460-FDC720B7F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9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8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79E1F4-0D27-4C28-A262-097A5A54F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Visualizza immagine di origine">
            <a:extLst>
              <a:ext uri="{FF2B5EF4-FFF2-40B4-BE49-F238E27FC236}">
                <a16:creationId xmlns:a16="http://schemas.microsoft.com/office/drawing/2014/main" id="{7202F043-C4D6-4D56-97C3-59B35256CC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25445" cy="64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716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07BF37-35FF-4A8A-AE22-F7965E7C5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CF83CBF-0306-4069-BEA2-DE1DC132E5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2522" cy="82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573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dirty="0"/>
              <a:t>Vista della chiesa della Natività nel 1833, dipinto da M. N. </a:t>
            </a:r>
            <a:r>
              <a:rPr lang="it-IT" sz="1400" dirty="0" err="1"/>
              <a:t>Vorobiev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676456" cy="6310150"/>
          </a:xfrm>
        </p:spPr>
      </p:pic>
    </p:spTree>
    <p:extLst>
      <p:ext uri="{BB962C8B-B14F-4D97-AF65-F5344CB8AC3E}">
        <p14:creationId xmlns:p14="http://schemas.microsoft.com/office/powerpoint/2010/main" val="3589011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5DBC89-CD08-4C46-8453-56109E40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Visualizza immagine di origine">
            <a:extLst>
              <a:ext uri="{FF2B5EF4-FFF2-40B4-BE49-F238E27FC236}">
                <a16:creationId xmlns:a16="http://schemas.microsoft.com/office/drawing/2014/main" id="{BC847FFB-E57B-450D-86EF-D9D750B010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01025" cy="750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139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BC7DEE-39EB-4897-A888-7A5CBDFB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05C94417-2666-43F6-90E7-AD5AEAA23A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40"/>
            <a:ext cx="9184853" cy="68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8973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CCDFBA-F09C-4DE1-AEFE-21A54E961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01280"/>
            <a:ext cx="10972800" cy="355600"/>
          </a:xfrm>
        </p:spPr>
        <p:txBody>
          <a:bodyPr>
            <a:noAutofit/>
          </a:bodyPr>
          <a:lstStyle/>
          <a:p>
            <a:r>
              <a:rPr lang="it-IT" sz="2000" dirty="0"/>
              <a:t>Betlemme, interno della </a:t>
            </a:r>
            <a:r>
              <a:rPr lang="it-IT" sz="2000" dirty="0" err="1"/>
              <a:t>basiica</a:t>
            </a:r>
            <a:r>
              <a:rPr lang="it-IT" sz="2000" dirty="0"/>
              <a:t> della </a:t>
            </a:r>
            <a:r>
              <a:rPr lang="it-IT" sz="2000" dirty="0" err="1"/>
              <a:t>Naività</a:t>
            </a:r>
            <a:endParaRPr lang="it-IT" sz="2000" dirty="0"/>
          </a:p>
        </p:txBody>
      </p:sp>
      <p:pic>
        <p:nvPicPr>
          <p:cNvPr id="4098" name="Picture 2" descr="Visualizza immagine di origine">
            <a:extLst>
              <a:ext uri="{FF2B5EF4-FFF2-40B4-BE49-F238E27FC236}">
                <a16:creationId xmlns:a16="http://schemas.microsoft.com/office/drawing/2014/main" id="{1160F91B-81E7-41ED-AD2D-A31AB3864B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441" y="0"/>
            <a:ext cx="11348721" cy="756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568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79" y="10010"/>
            <a:ext cx="10280042" cy="6847990"/>
          </a:xfrm>
        </p:spPr>
      </p:pic>
    </p:spTree>
    <p:extLst>
      <p:ext uri="{BB962C8B-B14F-4D97-AF65-F5344CB8AC3E}">
        <p14:creationId xmlns:p14="http://schemas.microsoft.com/office/powerpoint/2010/main" val="18134846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8798"/>
            <a:ext cx="8964488" cy="6866798"/>
          </a:xfrm>
        </p:spPr>
      </p:pic>
    </p:spTree>
    <p:extLst>
      <p:ext uri="{BB962C8B-B14F-4D97-AF65-F5344CB8AC3E}">
        <p14:creationId xmlns:p14="http://schemas.microsoft.com/office/powerpoint/2010/main" val="363161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71044" cy="6597352"/>
          </a:xfrm>
        </p:spPr>
      </p:pic>
    </p:spTree>
    <p:extLst>
      <p:ext uri="{BB962C8B-B14F-4D97-AF65-F5344CB8AC3E}">
        <p14:creationId xmlns:p14="http://schemas.microsoft.com/office/powerpoint/2010/main" val="22933219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1400" dirty="0"/>
              <a:t>Stella d'argento che segna il luogo dove Gesù è nato secondo la tradizione cristiana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275040" cy="6237312"/>
          </a:xfrm>
        </p:spPr>
      </p:pic>
    </p:spTree>
    <p:extLst>
      <p:ext uri="{BB962C8B-B14F-4D97-AF65-F5344CB8AC3E}">
        <p14:creationId xmlns:p14="http://schemas.microsoft.com/office/powerpoint/2010/main" val="550866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41660"/>
            <a:ext cx="9144000" cy="6999660"/>
          </a:xfrm>
        </p:spPr>
      </p:pic>
    </p:spTree>
    <p:extLst>
      <p:ext uri="{BB962C8B-B14F-4D97-AF65-F5344CB8AC3E}">
        <p14:creationId xmlns:p14="http://schemas.microsoft.com/office/powerpoint/2010/main" val="14425970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9379" cy="6858000"/>
          </a:xfrm>
        </p:spPr>
      </p:pic>
    </p:spTree>
    <p:extLst>
      <p:ext uri="{BB962C8B-B14F-4D97-AF65-F5344CB8AC3E}">
        <p14:creationId xmlns:p14="http://schemas.microsoft.com/office/powerpoint/2010/main" val="20714970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55" y="0"/>
            <a:ext cx="8866909" cy="6858000"/>
          </a:xfrm>
        </p:spPr>
      </p:pic>
    </p:spTree>
    <p:extLst>
      <p:ext uri="{BB962C8B-B14F-4D97-AF65-F5344CB8AC3E}">
        <p14:creationId xmlns:p14="http://schemas.microsoft.com/office/powerpoint/2010/main" val="1769018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388600" y="274638"/>
            <a:ext cx="1689100" cy="6583362"/>
          </a:xfrm>
        </p:spPr>
        <p:txBody>
          <a:bodyPr>
            <a:normAutofit/>
          </a:bodyPr>
          <a:lstStyle/>
          <a:p>
            <a:r>
              <a:rPr lang="it-IT" sz="2000" dirty="0"/>
              <a:t>Veduta di Betlemme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63674" cy="6858000"/>
          </a:xfrm>
        </p:spPr>
      </p:pic>
    </p:spTree>
    <p:extLst>
      <p:ext uri="{BB962C8B-B14F-4D97-AF65-F5344CB8AC3E}">
        <p14:creationId xmlns:p14="http://schemas.microsoft.com/office/powerpoint/2010/main" val="2484259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6090" cy="6858000"/>
          </a:xfrm>
        </p:spPr>
      </p:pic>
    </p:spTree>
    <p:extLst>
      <p:ext uri="{BB962C8B-B14F-4D97-AF65-F5344CB8AC3E}">
        <p14:creationId xmlns:p14="http://schemas.microsoft.com/office/powerpoint/2010/main" val="468079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CAAE24-C24C-4A57-B554-D05C6045C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0" y="274638"/>
            <a:ext cx="1706880" cy="4652962"/>
          </a:xfrm>
        </p:spPr>
        <p:txBody>
          <a:bodyPr>
            <a:normAutofit/>
          </a:bodyPr>
          <a:lstStyle/>
          <a:p>
            <a:r>
              <a:rPr lang="it-IT" sz="2000" dirty="0"/>
              <a:t>Grotta</a:t>
            </a:r>
            <a:br>
              <a:rPr lang="it-IT" sz="2000" dirty="0"/>
            </a:br>
            <a:r>
              <a:rPr lang="it-IT" sz="2000" dirty="0"/>
              <a:t> di Betlemme</a:t>
            </a:r>
          </a:p>
        </p:txBody>
      </p:sp>
      <p:pic>
        <p:nvPicPr>
          <p:cNvPr id="12290" name="Picture 2" descr="Visualizza immagine di origine">
            <a:extLst>
              <a:ext uri="{FF2B5EF4-FFF2-40B4-BE49-F238E27FC236}">
                <a16:creationId xmlns:a16="http://schemas.microsoft.com/office/drawing/2014/main" id="{16A8FA88-2C91-44A4-B662-58535C3DFF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52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937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6D90AC-5EFF-4C57-B28D-BC1D458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0678" y="274638"/>
            <a:ext cx="1761322" cy="6674802"/>
          </a:xfrm>
        </p:spPr>
        <p:txBody>
          <a:bodyPr>
            <a:normAutofit/>
          </a:bodyPr>
          <a:lstStyle/>
          <a:p>
            <a:r>
              <a:rPr lang="it-IT" sz="2000" dirty="0"/>
              <a:t>Grotta </a:t>
            </a:r>
            <a:br>
              <a:rPr lang="it-IT" sz="2000" dirty="0"/>
            </a:br>
            <a:r>
              <a:rPr lang="it-IT" sz="2000" dirty="0"/>
              <a:t>di Betlemme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4C6959C5-391E-4A65-86E2-CB789FC2A4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30679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0341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6" y="0"/>
            <a:ext cx="9802828" cy="6858000"/>
          </a:xfrm>
        </p:spPr>
      </p:pic>
    </p:spTree>
    <p:extLst>
      <p:ext uri="{BB962C8B-B14F-4D97-AF65-F5344CB8AC3E}">
        <p14:creationId xmlns:p14="http://schemas.microsoft.com/office/powerpoint/2010/main" val="3148037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10" y="0"/>
            <a:ext cx="9797142" cy="6858000"/>
          </a:xfrm>
        </p:spPr>
      </p:pic>
    </p:spTree>
    <p:extLst>
      <p:ext uri="{BB962C8B-B14F-4D97-AF65-F5344CB8AC3E}">
        <p14:creationId xmlns:p14="http://schemas.microsoft.com/office/powerpoint/2010/main" val="31482608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9" y="0"/>
            <a:ext cx="10270825" cy="6858000"/>
          </a:xfrm>
        </p:spPr>
      </p:pic>
    </p:spTree>
    <p:extLst>
      <p:ext uri="{BB962C8B-B14F-4D97-AF65-F5344CB8AC3E}">
        <p14:creationId xmlns:p14="http://schemas.microsoft.com/office/powerpoint/2010/main" val="34183678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15" y="0"/>
            <a:ext cx="10376169" cy="6858000"/>
          </a:xfrm>
        </p:spPr>
      </p:pic>
    </p:spTree>
    <p:extLst>
      <p:ext uri="{BB962C8B-B14F-4D97-AF65-F5344CB8AC3E}">
        <p14:creationId xmlns:p14="http://schemas.microsoft.com/office/powerpoint/2010/main" val="31524749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896575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2801384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10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379631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7" y="0"/>
            <a:ext cx="11093823" cy="6858000"/>
          </a:xfrm>
        </p:spPr>
      </p:pic>
    </p:spTree>
    <p:extLst>
      <p:ext uri="{BB962C8B-B14F-4D97-AF65-F5344CB8AC3E}">
        <p14:creationId xmlns:p14="http://schemas.microsoft.com/office/powerpoint/2010/main" val="15127328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90"/>
            <a:ext cx="9139746" cy="6854810"/>
          </a:xfrm>
        </p:spPr>
      </p:pic>
    </p:spTree>
    <p:extLst>
      <p:ext uri="{BB962C8B-B14F-4D97-AF65-F5344CB8AC3E}">
        <p14:creationId xmlns:p14="http://schemas.microsoft.com/office/powerpoint/2010/main" val="41998942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31904" y="274638"/>
            <a:ext cx="4978896" cy="1143000"/>
          </a:xfrm>
        </p:spPr>
        <p:txBody>
          <a:bodyPr>
            <a:normAutofit/>
          </a:bodyPr>
          <a:lstStyle/>
          <a:p>
            <a:r>
              <a:rPr lang="it-IT" sz="1400" dirty="0"/>
              <a:t>Betlemme, panorama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92" y="3630"/>
            <a:ext cx="3270823" cy="6854370"/>
          </a:xfrm>
        </p:spPr>
      </p:pic>
    </p:spTree>
    <p:extLst>
      <p:ext uri="{BB962C8B-B14F-4D97-AF65-F5344CB8AC3E}">
        <p14:creationId xmlns:p14="http://schemas.microsoft.com/office/powerpoint/2010/main" val="30854342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15200" y="274638"/>
            <a:ext cx="2895600" cy="1143000"/>
          </a:xfrm>
        </p:spPr>
        <p:txBody>
          <a:bodyPr>
            <a:normAutofit/>
          </a:bodyPr>
          <a:lstStyle/>
          <a:p>
            <a:r>
              <a:rPr lang="it-IT" sz="2000" dirty="0"/>
              <a:t>Betlemme, </a:t>
            </a:r>
            <a:br>
              <a:rPr lang="it-IT" sz="2000" dirty="0"/>
            </a:br>
            <a:r>
              <a:rPr lang="it-IT" sz="2000" dirty="0"/>
              <a:t>veduta da ovest.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3247673" cy="6858000"/>
          </a:xfrm>
        </p:spPr>
      </p:pic>
    </p:spTree>
    <p:extLst>
      <p:ext uri="{BB962C8B-B14F-4D97-AF65-F5344CB8AC3E}">
        <p14:creationId xmlns:p14="http://schemas.microsoft.com/office/powerpoint/2010/main" val="3037212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ED339D-BCAD-44CF-B541-82647946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3360" y="274637"/>
            <a:ext cx="1737360" cy="6701895"/>
          </a:xfrm>
        </p:spPr>
        <p:txBody>
          <a:bodyPr>
            <a:normAutofit/>
          </a:bodyPr>
          <a:lstStyle/>
          <a:p>
            <a:r>
              <a:rPr lang="it-IT" sz="2000" dirty="0"/>
              <a:t>Tempio di Gerusalemme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975FB72-B26A-4FAF-8D17-789384187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471" y="0"/>
            <a:ext cx="9090067" cy="69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426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6B0325-6E21-472C-94C7-368A1629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BC68B8A-4C36-4946-93B3-78B952354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322" y="0"/>
            <a:ext cx="11553356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433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2595C1-62E5-4831-B2AF-D735F63F5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82" y="274638"/>
            <a:ext cx="6303818" cy="5810278"/>
          </a:xfrm>
        </p:spPr>
        <p:txBody>
          <a:bodyPr>
            <a:normAutofit/>
          </a:bodyPr>
          <a:lstStyle/>
          <a:p>
            <a:r>
              <a:rPr lang="it-IT" sz="2000" dirty="0"/>
              <a:t>Gerusalemme, il palazzo di Erode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74F7196-9F60-40E7-B922-A837C58AB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5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22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07" y="0"/>
            <a:ext cx="10328493" cy="68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2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79" y="-16666"/>
            <a:ext cx="9166221" cy="6874666"/>
          </a:xfrm>
        </p:spPr>
      </p:pic>
    </p:spTree>
    <p:extLst>
      <p:ext uri="{BB962C8B-B14F-4D97-AF65-F5344CB8AC3E}">
        <p14:creationId xmlns:p14="http://schemas.microsoft.com/office/powerpoint/2010/main" val="434249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0" y="0"/>
            <a:ext cx="5220072" cy="6962272"/>
          </a:xfrm>
        </p:spPr>
      </p:pic>
    </p:spTree>
    <p:extLst>
      <p:ext uri="{BB962C8B-B14F-4D97-AF65-F5344CB8AC3E}">
        <p14:creationId xmlns:p14="http://schemas.microsoft.com/office/powerpoint/2010/main" val="300538912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Application>Microsoft Office PowerPoint</Application>
  <PresentationFormat>Widescreen</PresentationFormat>
  <Paragraphs>24</Paragraphs>
  <Slides>65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65</vt:i4>
      </vt:variant>
    </vt:vector>
  </HeadingPairs>
  <TitlesOfParts>
    <vt:vector size="68" baseType="lpstr">
      <vt:lpstr>Arial</vt:lpstr>
      <vt:lpstr>Calibri</vt:lpstr>
      <vt:lpstr>1_Tema di Office</vt:lpstr>
      <vt:lpstr>Presentazione standard di PowerPoint</vt:lpstr>
      <vt:lpstr>Presentazione standard di PowerPoint</vt:lpstr>
      <vt:lpstr>Un dipinto di Betlemme, 1882</vt:lpstr>
      <vt:lpstr>Vista della chiesa della Natività nel 1833, dipinto da M. N. Vorobiev</vt:lpstr>
      <vt:lpstr>Veduta di Betlemme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Moschea di ʿOmar è stata costruita nel 1860 per commemorare la visita del califfo ʿOmar a Betlemme, al momento della sua conquista da parte dei musulmani. È l'unica moschea di Betlemme.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Betlemme, basilica della Natività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Betlemme, interno  della basilica  della natività</vt:lpstr>
      <vt:lpstr>Presentazione standard di PowerPoint</vt:lpstr>
      <vt:lpstr>Presentazione standard di PowerPoint</vt:lpstr>
      <vt:lpstr>Betlemme, i nerno  della basilica  della Natività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Betlemme, interno della basiica della Naività</vt:lpstr>
      <vt:lpstr>Presentazione standard di PowerPoint</vt:lpstr>
      <vt:lpstr>Presentazione standard di PowerPoint</vt:lpstr>
      <vt:lpstr>Presentazione standard di PowerPoint</vt:lpstr>
      <vt:lpstr>Stella d'argento che segna il luogo dove Gesù è nato secondo la tradizione cristiana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Grotta  di Betlemme</vt:lpstr>
      <vt:lpstr>Grotta  di Betlemme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Betlemme, panorama</vt:lpstr>
      <vt:lpstr>Betlemme,  veduta da ovest.</vt:lpstr>
      <vt:lpstr>Tempio di Gerusalemme</vt:lpstr>
      <vt:lpstr>Presentazione standard di PowerPoint</vt:lpstr>
      <vt:lpstr>Gerusalemme, il palazzo di Erode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5</cp:revision>
  <dcterms:created xsi:type="dcterms:W3CDTF">2021-10-21T07:04:39Z</dcterms:created>
  <dcterms:modified xsi:type="dcterms:W3CDTF">2021-10-27T13:35:39Z</dcterms:modified>
</cp:coreProperties>
</file>