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2" r:id="rId6"/>
    <p:sldId id="269" r:id="rId7"/>
    <p:sldId id="278" r:id="rId8"/>
    <p:sldId id="274" r:id="rId9"/>
    <p:sldId id="273" r:id="rId10"/>
    <p:sldId id="268" r:id="rId11"/>
    <p:sldId id="279" r:id="rId12"/>
    <p:sldId id="265" r:id="rId13"/>
    <p:sldId id="280" r:id="rId14"/>
    <p:sldId id="261" r:id="rId15"/>
    <p:sldId id="281" r:id="rId16"/>
    <p:sldId id="282" r:id="rId17"/>
    <p:sldId id="266" r:id="rId18"/>
    <p:sldId id="272" r:id="rId19"/>
    <p:sldId id="277" r:id="rId20"/>
    <p:sldId id="283" r:id="rId21"/>
    <p:sldId id="263" r:id="rId22"/>
    <p:sldId id="284" r:id="rId23"/>
    <p:sldId id="267" r:id="rId24"/>
    <p:sldId id="271" r:id="rId25"/>
    <p:sldId id="270" r:id="rId26"/>
    <p:sldId id="275" r:id="rId27"/>
    <p:sldId id="276" r:id="rId28"/>
    <p:sldId id="26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57583877-A64B-47AD-A35D-38B400328782}"/>
    <pc:docChg chg="custSel delSld modSld">
      <pc:chgData name="Secondo Brunelli" userId="1361646665bb41ba" providerId="LiveId" clId="{57583877-A64B-47AD-A35D-38B400328782}" dt="2021-10-28T07:14:16.127" v="25" actId="20577"/>
      <pc:docMkLst>
        <pc:docMk/>
      </pc:docMkLst>
      <pc:sldChg chg="modSp del mod">
        <pc:chgData name="Secondo Brunelli" userId="1361646665bb41ba" providerId="LiveId" clId="{57583877-A64B-47AD-A35D-38B400328782}" dt="2021-10-28T07:11:23.333" v="4" actId="47"/>
        <pc:sldMkLst>
          <pc:docMk/>
          <pc:sldMk cId="4126616998" sldId="256"/>
        </pc:sldMkLst>
        <pc:spChg chg="mod">
          <ac:chgData name="Secondo Brunelli" userId="1361646665bb41ba" providerId="LiveId" clId="{57583877-A64B-47AD-A35D-38B400328782}" dt="2021-10-28T07:11:10.686" v="3" actId="20577"/>
          <ac:spMkLst>
            <pc:docMk/>
            <pc:sldMk cId="4126616998" sldId="256"/>
            <ac:spMk id="3" creationId="{734322E2-7577-4D4C-941E-0FC9EC182969}"/>
          </ac:spMkLst>
        </pc:spChg>
      </pc:sldChg>
      <pc:sldChg chg="modSp mod">
        <pc:chgData name="Secondo Brunelli" userId="1361646665bb41ba" providerId="LiveId" clId="{57583877-A64B-47AD-A35D-38B400328782}" dt="2021-10-28T07:14:05.380" v="23" actId="255"/>
        <pc:sldMkLst>
          <pc:docMk/>
          <pc:sldMk cId="2938481315" sldId="257"/>
        </pc:sldMkLst>
        <pc:spChg chg="mod">
          <ac:chgData name="Secondo Brunelli" userId="1361646665bb41ba" providerId="LiveId" clId="{57583877-A64B-47AD-A35D-38B400328782}" dt="2021-10-28T07:14:05.380" v="23" actId="255"/>
          <ac:spMkLst>
            <pc:docMk/>
            <pc:sldMk cId="2938481315" sldId="257"/>
            <ac:spMk id="3" creationId="{1BBA82EA-2A6E-4A48-B6FC-0208B5D42682}"/>
          </ac:spMkLst>
        </pc:spChg>
      </pc:sldChg>
      <pc:sldChg chg="modSp mod">
        <pc:chgData name="Secondo Brunelli" userId="1361646665bb41ba" providerId="LiveId" clId="{57583877-A64B-47AD-A35D-38B400328782}" dt="2021-10-28T07:14:16.127" v="25" actId="20577"/>
        <pc:sldMkLst>
          <pc:docMk/>
          <pc:sldMk cId="1077440157" sldId="258"/>
        </pc:sldMkLst>
        <pc:spChg chg="mod">
          <ac:chgData name="Secondo Brunelli" userId="1361646665bb41ba" providerId="LiveId" clId="{57583877-A64B-47AD-A35D-38B400328782}" dt="2021-10-28T07:14:16.127" v="25" actId="20577"/>
          <ac:spMkLst>
            <pc:docMk/>
            <pc:sldMk cId="1077440157" sldId="258"/>
            <ac:spMk id="3" creationId="{A3542390-0D69-487A-B892-3958E6B7446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6DE83-A724-43BE-B6D5-0BEEB6AB1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E9A078-E6D9-4227-A9BA-649A2753A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8299A5-ECFA-4F3D-8BAE-2537AD48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1B0569-60C8-4BE1-9A65-16DAC1BA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D38F9C-A151-48AF-B4BF-79DE194E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52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C263BB-EEBC-4CA7-A28C-4DFA7399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A14E86-2D08-47D8-8F55-266D1D80E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A9B3F0-5614-4F1B-861A-4DB30E3A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E47073-FF11-45F9-8FA1-BD4E6B35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216D80-2A35-4D70-B225-9B0D780E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39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E27109-7483-45C4-9824-0D97A69DB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29B305-FA48-42DD-B1B0-67B7F566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1B8E24-EC3D-40A7-AAAF-02A273F9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CAC54A-3AF6-4CE4-B9A3-89D5FDFE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E80276-D01D-496D-8D3E-56E84237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108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79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048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23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93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658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0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572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34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02847-E96A-44FA-B427-7C411E8A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041C22-681D-49F6-B43B-086CAE486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EC9F0E-0193-4A5A-B9CB-15F6C642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5E038F-B0D6-4C76-84ED-70FF9838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79602A-63C9-4596-BD82-91CBF7E9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006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20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43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04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30A76-CBA2-44D3-9424-DFF4B3D8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D35592-0528-4D6B-AB35-9C04F6FCE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0E26BC-EB56-4DA9-82B9-C0779C8E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539E89-421B-4F21-B362-E5882A4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233C2-5202-466E-B179-8F81DF75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81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058D94-7F92-4770-B0E7-6C013C3F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015AE9-02E2-4427-9E26-72D7B93CA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626E9D-8D71-4270-B626-822F3C42F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48753D-C2F1-4D42-B650-554CD801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BB9FDB-C4CF-4819-BDAA-64C7A302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2D4CAE-E5A5-4D96-B161-07017326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58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029D-432F-473F-A0E7-8F754183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4E2A10-7E54-42B8-B842-886A2485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2153C0-2CB6-432C-8130-EE68B740F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2F51BE-B919-417C-BE04-8F4C0999E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B1A076-A215-4249-A77A-CA7772A60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E52D49B-1720-46B4-BA47-C68DAD2B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EE3899-9F17-429A-AD2E-870A19FB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9FB494-34D6-4F9A-B870-86DD444D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44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99477-7B99-419B-AAF5-D2F0D2DC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A3EE86-C609-41D5-8550-DF144824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5854A3-DC62-4377-B594-8B6605BC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C02726-3450-41F9-83B1-ACE3BE72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19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89C381-06DA-4299-9917-B98CBCCB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770DF9-E5AB-49F4-9529-9AD0D4F9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EB060D-3653-4896-BB30-79A66AEC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85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6CD13-F876-4F83-9833-2E6780B1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D1BAED-3E88-4FA0-B6D1-04ADAF2A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469983-C04E-4690-8163-A91687E12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413B86-F71E-4181-A9C8-246A40EB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433760-06E7-4F76-9481-601A4AFB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823E0B-02C5-4E6A-B81E-1067F1493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89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261F1F-3A28-47B3-AE3D-C6378CD9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1683FF-477D-4D55-8AB5-23E85548C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2F7870-B252-4A27-906E-C73F25A83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1DE127-ABAE-4CD8-ACD0-A5E4F277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07A01E-02C0-48E1-9B9A-8020E716A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2D2F91-7B99-40BD-8A68-1C06C8E6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82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C2B32F4-568C-4535-8D41-0BB4D8C1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56526-D960-487C-8803-0CBAACFBB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C6D530-4DDA-4344-AB5F-CE91462EC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E0F39-D118-4303-A564-D168A4388A77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A019C1-E673-4FEC-AACE-8857BEF79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5EFF75-ACD8-4383-BDE5-732CB890F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27A52-529F-4213-84A6-B7323DF18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84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42324-E32C-43C5-B9D5-1BB2FC1636B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7FEF8-4E34-41E2-BC27-208D8BB68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06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7F266-2D07-4B3A-BEDE-4AD6A88E5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BA82EA-2A6E-4A48-B6FC-0208B5D42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93900"/>
            <a:ext cx="12192000" cy="4864100"/>
          </a:xfrm>
        </p:spPr>
        <p:txBody>
          <a:bodyPr>
            <a:normAutofit/>
          </a:bodyPr>
          <a:lstStyle/>
          <a:p>
            <a:r>
              <a:rPr lang="it-IT" sz="4600" b="1" dirty="0"/>
              <a:t>DOMENICA DELLE PALME</a:t>
            </a:r>
          </a:p>
          <a:p>
            <a:r>
              <a:rPr lang="it-IT" sz="2800" b="1" dirty="0"/>
              <a:t>MATTEO, XXI, 1-12</a:t>
            </a:r>
          </a:p>
          <a:p>
            <a:r>
              <a:rPr lang="it-IT" sz="2800" b="1" dirty="0"/>
              <a:t>MARCO, XI, 1-11</a:t>
            </a:r>
          </a:p>
          <a:p>
            <a:r>
              <a:rPr lang="it-IT" sz="2800" b="1" dirty="0"/>
              <a:t>LUCA, XIX, 29-44</a:t>
            </a:r>
          </a:p>
          <a:p>
            <a:r>
              <a:rPr lang="it-IT" sz="2800" b="1" dirty="0"/>
              <a:t>GIOVANNI, XII, 12-19</a:t>
            </a:r>
          </a:p>
          <a:p>
            <a:endParaRPr lang="it-IT" sz="2800" b="1" dirty="0"/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38481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50504" cy="5013176"/>
          </a:xfrm>
        </p:spPr>
      </p:pic>
    </p:spTree>
    <p:extLst>
      <p:ext uri="{BB962C8B-B14F-4D97-AF65-F5344CB8AC3E}">
        <p14:creationId xmlns:p14="http://schemas.microsoft.com/office/powerpoint/2010/main" val="414460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0" y="0"/>
            <a:ext cx="9219146" cy="6165304"/>
          </a:xfrm>
        </p:spPr>
      </p:pic>
    </p:spTree>
    <p:extLst>
      <p:ext uri="{BB962C8B-B14F-4D97-AF65-F5344CB8AC3E}">
        <p14:creationId xmlns:p14="http://schemas.microsoft.com/office/powerpoint/2010/main" val="186551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57084"/>
            <a:ext cx="4628064" cy="6915084"/>
          </a:xfrm>
        </p:spPr>
      </p:pic>
    </p:spTree>
    <p:extLst>
      <p:ext uri="{BB962C8B-B14F-4D97-AF65-F5344CB8AC3E}">
        <p14:creationId xmlns:p14="http://schemas.microsoft.com/office/powerpoint/2010/main" val="250247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b="1" dirty="0"/>
              <a:t>Il fatidico asinello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78" y="-29166"/>
            <a:ext cx="9240084" cy="6194470"/>
          </a:xfrm>
        </p:spPr>
      </p:pic>
    </p:spTree>
    <p:extLst>
      <p:ext uri="{BB962C8B-B14F-4D97-AF65-F5344CB8AC3E}">
        <p14:creationId xmlns:p14="http://schemas.microsoft.com/office/powerpoint/2010/main" val="279613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769821" cy="6858000"/>
          </a:xfrm>
        </p:spPr>
      </p:pic>
    </p:spTree>
    <p:extLst>
      <p:ext uri="{BB962C8B-B14F-4D97-AF65-F5344CB8AC3E}">
        <p14:creationId xmlns:p14="http://schemas.microsoft.com/office/powerpoint/2010/main" val="4123915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60096" y="274638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it-IT" sz="1400" b="1" dirty="0"/>
              <a:t>Il santuario di </a:t>
            </a:r>
            <a:r>
              <a:rPr lang="it-IT" sz="1400" b="1" dirty="0" err="1"/>
              <a:t>Betfage</a:t>
            </a:r>
            <a:r>
              <a:rPr lang="it-IT" sz="1400" b="1" dirty="0"/>
              <a:t> sorge sul versante orientale del monte degli Ulivi, sull'antica strada che conduceva a Betania. Qui si commemorano l'incontro di Gesù con Marta e Maria prima di resuscitare Lazzaro e l’ingresso di Gesù a Gerusalemme tra l’esultanza dei discepoli e della folla osannante.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93" y="0"/>
            <a:ext cx="5261891" cy="6858000"/>
          </a:xfrm>
        </p:spPr>
      </p:pic>
    </p:spTree>
    <p:extLst>
      <p:ext uri="{BB962C8B-B14F-4D97-AF65-F5344CB8AC3E}">
        <p14:creationId xmlns:p14="http://schemas.microsoft.com/office/powerpoint/2010/main" val="369870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1495885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7954"/>
            <a:ext cx="5123630" cy="6840046"/>
          </a:xfrm>
        </p:spPr>
      </p:pic>
    </p:spTree>
    <p:extLst>
      <p:ext uri="{BB962C8B-B14F-4D97-AF65-F5344CB8AC3E}">
        <p14:creationId xmlns:p14="http://schemas.microsoft.com/office/powerpoint/2010/main" val="415649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-16202"/>
            <a:ext cx="5135234" cy="6840132"/>
          </a:xfrm>
        </p:spPr>
      </p:pic>
    </p:spTree>
    <p:extLst>
      <p:ext uri="{BB962C8B-B14F-4D97-AF65-F5344CB8AC3E}">
        <p14:creationId xmlns:p14="http://schemas.microsoft.com/office/powerpoint/2010/main" val="1452893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5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 err="1"/>
              <a:t>Betfage</a:t>
            </a:r>
            <a:r>
              <a:rPr lang="it-IT" sz="1400" dirty="0"/>
              <a:t>, entrata del </a:t>
            </a:r>
            <a:r>
              <a:rPr lang="it-IT" sz="1400" dirty="0" err="1"/>
              <a:t>santuerio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215789" cy="6858000"/>
          </a:xfrm>
        </p:spPr>
      </p:pic>
    </p:spTree>
    <p:extLst>
      <p:ext uri="{BB962C8B-B14F-4D97-AF65-F5344CB8AC3E}">
        <p14:creationId xmlns:p14="http://schemas.microsoft.com/office/powerpoint/2010/main" val="273873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F55B1-4FFC-4939-B18A-1AE2A023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542390-0D69-487A-B892-3958E6B7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endParaRPr lang="it-IT" b="1"/>
          </a:p>
          <a:p>
            <a:pPr algn="ctr"/>
            <a:r>
              <a:rPr lang="it-IT" b="1"/>
              <a:t>Betfage</a:t>
            </a:r>
            <a:endParaRPr lang="it-IT" b="1" dirty="0"/>
          </a:p>
          <a:p>
            <a:pPr algn="ctr"/>
            <a:r>
              <a:rPr lang="it-IT" b="1" dirty="0"/>
              <a:t>Monte degli Ulivi</a:t>
            </a:r>
          </a:p>
          <a:p>
            <a:pPr algn="ctr"/>
            <a:r>
              <a:rPr lang="it-IT" b="1" dirty="0"/>
              <a:t>Gerusalemme-tempio</a:t>
            </a:r>
          </a:p>
          <a:p>
            <a:pPr algn="ctr"/>
            <a:r>
              <a:rPr lang="it-IT" b="1" dirty="0"/>
              <a:t>Betania</a:t>
            </a:r>
          </a:p>
        </p:txBody>
      </p:sp>
    </p:spTree>
    <p:extLst>
      <p:ext uri="{BB962C8B-B14F-4D97-AF65-F5344CB8AC3E}">
        <p14:creationId xmlns:p14="http://schemas.microsoft.com/office/powerpoint/2010/main" val="1077440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8572499" cy="6858000"/>
          </a:xfrm>
        </p:spPr>
      </p:pic>
    </p:spTree>
    <p:extLst>
      <p:ext uri="{BB962C8B-B14F-4D97-AF65-F5344CB8AC3E}">
        <p14:creationId xmlns:p14="http://schemas.microsoft.com/office/powerpoint/2010/main" val="391151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1400" b="1" dirty="0"/>
              <a:t>La </a:t>
            </a:r>
            <a:r>
              <a:rPr lang="it-IT" sz="1400" b="1" dirty="0" err="1"/>
              <a:t>Chiesatta</a:t>
            </a:r>
            <a:r>
              <a:rPr lang="it-IT" sz="1400" b="1" dirty="0"/>
              <a:t> del Santuario</a:t>
            </a:r>
            <a:br>
              <a:rPr lang="it-IT" sz="1400" b="1" dirty="0"/>
            </a:br>
            <a:r>
              <a:rPr lang="it-IT" sz="1400" b="1" dirty="0"/>
              <a:t>a sinistra la roccia con l’affresco dell’entrata di </a:t>
            </a:r>
            <a:r>
              <a:rPr lang="it-IT" sz="1400" b="1" dirty="0" err="1"/>
              <a:t>Gesú</a:t>
            </a:r>
            <a:r>
              <a:rPr lang="it-IT" sz="1400" b="1" dirty="0"/>
              <a:t> a Gerusalemme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84344" cy="4869160"/>
          </a:xfrm>
        </p:spPr>
      </p:pic>
    </p:spTree>
    <p:extLst>
      <p:ext uri="{BB962C8B-B14F-4D97-AF65-F5344CB8AC3E}">
        <p14:creationId xmlns:p14="http://schemas.microsoft.com/office/powerpoint/2010/main" val="338152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-3032"/>
            <a:ext cx="4600309" cy="6861031"/>
          </a:xfrm>
        </p:spPr>
      </p:pic>
    </p:spTree>
    <p:extLst>
      <p:ext uri="{BB962C8B-B14F-4D97-AF65-F5344CB8AC3E}">
        <p14:creationId xmlns:p14="http://schemas.microsoft.com/office/powerpoint/2010/main" val="2641636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06315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74" y="1"/>
            <a:ext cx="9125626" cy="6165303"/>
          </a:xfrm>
        </p:spPr>
      </p:pic>
    </p:spTree>
    <p:extLst>
      <p:ext uri="{BB962C8B-B14F-4D97-AF65-F5344CB8AC3E}">
        <p14:creationId xmlns:p14="http://schemas.microsoft.com/office/powerpoint/2010/main" val="194765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5001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4654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34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26267" cy="6525344"/>
          </a:xfrm>
        </p:spPr>
      </p:pic>
    </p:spTree>
    <p:extLst>
      <p:ext uri="{BB962C8B-B14F-4D97-AF65-F5344CB8AC3E}">
        <p14:creationId xmlns:p14="http://schemas.microsoft.com/office/powerpoint/2010/main" val="4198431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36"/>
            <a:ext cx="9144000" cy="2733632"/>
          </a:xfrm>
        </p:spPr>
      </p:pic>
    </p:spTree>
    <p:extLst>
      <p:ext uri="{BB962C8B-B14F-4D97-AF65-F5344CB8AC3E}">
        <p14:creationId xmlns:p14="http://schemas.microsoft.com/office/powerpoint/2010/main" val="1872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EADCD-7E65-4DAA-AF51-A796313B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900" y="365125"/>
            <a:ext cx="42672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2 aprile 30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1DDDA6-BE05-403D-8E1D-068B7E297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29C8F4F-CEB6-465C-A1D9-EF07CCB32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37" y="-127000"/>
            <a:ext cx="4574776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306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1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4" y="0"/>
            <a:ext cx="9206510" cy="5949280"/>
          </a:xfrm>
        </p:spPr>
      </p:pic>
    </p:spTree>
    <p:extLst>
      <p:ext uri="{BB962C8B-B14F-4D97-AF65-F5344CB8AC3E}">
        <p14:creationId xmlns:p14="http://schemas.microsoft.com/office/powerpoint/2010/main" val="1306775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035496"/>
            <a:ext cx="9242980" cy="5976664"/>
          </a:xfrm>
        </p:spPr>
      </p:pic>
    </p:spTree>
    <p:extLst>
      <p:ext uri="{BB962C8B-B14F-4D97-AF65-F5344CB8AC3E}">
        <p14:creationId xmlns:p14="http://schemas.microsoft.com/office/powerpoint/2010/main" val="2662855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44" y="26074"/>
            <a:ext cx="9125789" cy="5347142"/>
          </a:xfrm>
        </p:spPr>
      </p:pic>
    </p:spTree>
    <p:extLst>
      <p:ext uri="{BB962C8B-B14F-4D97-AF65-F5344CB8AC3E}">
        <p14:creationId xmlns:p14="http://schemas.microsoft.com/office/powerpoint/2010/main" val="250181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988"/>
            <a:ext cx="9115441" cy="6424348"/>
          </a:xfrm>
        </p:spPr>
      </p:pic>
    </p:spTree>
    <p:extLst>
      <p:ext uri="{BB962C8B-B14F-4D97-AF65-F5344CB8AC3E}">
        <p14:creationId xmlns:p14="http://schemas.microsoft.com/office/powerpoint/2010/main" val="735499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90" y="0"/>
            <a:ext cx="9225819" cy="5301208"/>
          </a:xfrm>
        </p:spPr>
      </p:pic>
    </p:spTree>
    <p:extLst>
      <p:ext uri="{BB962C8B-B14F-4D97-AF65-F5344CB8AC3E}">
        <p14:creationId xmlns:p14="http://schemas.microsoft.com/office/powerpoint/2010/main" val="4198609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91458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83" y="0"/>
            <a:ext cx="9171789" cy="4653136"/>
          </a:xfrm>
        </p:spPr>
      </p:pic>
    </p:spTree>
    <p:extLst>
      <p:ext uri="{BB962C8B-B14F-4D97-AF65-F5344CB8AC3E}">
        <p14:creationId xmlns:p14="http://schemas.microsoft.com/office/powerpoint/2010/main" val="290067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96" y="-32079"/>
            <a:ext cx="4903872" cy="6890079"/>
          </a:xfrm>
        </p:spPr>
      </p:pic>
    </p:spTree>
    <p:extLst>
      <p:ext uri="{BB962C8B-B14F-4D97-AF65-F5344CB8AC3E}">
        <p14:creationId xmlns:p14="http://schemas.microsoft.com/office/powerpoint/2010/main" val="2418207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14330" cy="6741368"/>
          </a:xfrm>
        </p:spPr>
      </p:pic>
    </p:spTree>
    <p:extLst>
      <p:ext uri="{BB962C8B-B14F-4D97-AF65-F5344CB8AC3E}">
        <p14:creationId xmlns:p14="http://schemas.microsoft.com/office/powerpoint/2010/main" val="231762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1"/>
            <a:ext cx="7375953" cy="6851073"/>
          </a:xfrm>
        </p:spPr>
      </p:pic>
    </p:spTree>
    <p:extLst>
      <p:ext uri="{BB962C8B-B14F-4D97-AF65-F5344CB8AC3E}">
        <p14:creationId xmlns:p14="http://schemas.microsoft.com/office/powerpoint/2010/main" val="705221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2518" cy="6237312"/>
          </a:xfrm>
        </p:spPr>
      </p:pic>
    </p:spTree>
    <p:extLst>
      <p:ext uri="{BB962C8B-B14F-4D97-AF65-F5344CB8AC3E}">
        <p14:creationId xmlns:p14="http://schemas.microsoft.com/office/powerpoint/2010/main" val="1205656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68" y="4014"/>
            <a:ext cx="9309288" cy="3641010"/>
          </a:xfrm>
        </p:spPr>
      </p:pic>
    </p:spTree>
    <p:extLst>
      <p:ext uri="{BB962C8B-B14F-4D97-AF65-F5344CB8AC3E}">
        <p14:creationId xmlns:p14="http://schemas.microsoft.com/office/powerpoint/2010/main" val="207611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72" y="0"/>
            <a:ext cx="9158165" cy="5157192"/>
          </a:xfrm>
        </p:spPr>
      </p:pic>
    </p:spTree>
    <p:extLst>
      <p:ext uri="{BB962C8B-B14F-4D97-AF65-F5344CB8AC3E}">
        <p14:creationId xmlns:p14="http://schemas.microsoft.com/office/powerpoint/2010/main" val="242023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40" y="12576"/>
            <a:ext cx="9092409" cy="6368752"/>
          </a:xfrm>
        </p:spPr>
      </p:pic>
    </p:spTree>
    <p:extLst>
      <p:ext uri="{BB962C8B-B14F-4D97-AF65-F5344CB8AC3E}">
        <p14:creationId xmlns:p14="http://schemas.microsoft.com/office/powerpoint/2010/main" val="1708775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78075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00018" cy="4797152"/>
          </a:xfrm>
        </p:spPr>
      </p:pic>
    </p:spTree>
    <p:extLst>
      <p:ext uri="{BB962C8B-B14F-4D97-AF65-F5344CB8AC3E}">
        <p14:creationId xmlns:p14="http://schemas.microsoft.com/office/powerpoint/2010/main" val="3993081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84"/>
            <a:ext cx="7873645" cy="6822116"/>
          </a:xfrm>
        </p:spPr>
      </p:pic>
    </p:spTree>
    <p:extLst>
      <p:ext uri="{BB962C8B-B14F-4D97-AF65-F5344CB8AC3E}">
        <p14:creationId xmlns:p14="http://schemas.microsoft.com/office/powerpoint/2010/main" val="1145658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92"/>
            <a:ext cx="9149957" cy="5153000"/>
          </a:xfrm>
        </p:spPr>
      </p:pic>
    </p:spTree>
    <p:extLst>
      <p:ext uri="{BB962C8B-B14F-4D97-AF65-F5344CB8AC3E}">
        <p14:creationId xmlns:p14="http://schemas.microsoft.com/office/powerpoint/2010/main" val="3973764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20758" cy="6309320"/>
          </a:xfrm>
        </p:spPr>
      </p:pic>
    </p:spTree>
    <p:extLst>
      <p:ext uri="{BB962C8B-B14F-4D97-AF65-F5344CB8AC3E}">
        <p14:creationId xmlns:p14="http://schemas.microsoft.com/office/powerpoint/2010/main" val="3491648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-99392"/>
            <a:ext cx="9209992" cy="6696744"/>
          </a:xfrm>
        </p:spPr>
      </p:pic>
    </p:spTree>
    <p:extLst>
      <p:ext uri="{BB962C8B-B14F-4D97-AF65-F5344CB8AC3E}">
        <p14:creationId xmlns:p14="http://schemas.microsoft.com/office/powerpoint/2010/main" val="175000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6966"/>
            <a:ext cx="9185894" cy="6138339"/>
          </a:xfrm>
        </p:spPr>
      </p:pic>
    </p:spTree>
    <p:extLst>
      <p:ext uri="{BB962C8B-B14F-4D97-AF65-F5344CB8AC3E}">
        <p14:creationId xmlns:p14="http://schemas.microsoft.com/office/powerpoint/2010/main" val="3645625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19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422729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49"/>
            <a:ext cx="9192866" cy="5942531"/>
          </a:xfrm>
        </p:spPr>
      </p:pic>
    </p:spTree>
    <p:extLst>
      <p:ext uri="{BB962C8B-B14F-4D97-AF65-F5344CB8AC3E}">
        <p14:creationId xmlns:p14="http://schemas.microsoft.com/office/powerpoint/2010/main" val="2538402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84"/>
            <a:ext cx="6797534" cy="6848516"/>
          </a:xfrm>
        </p:spPr>
      </p:pic>
    </p:spTree>
    <p:extLst>
      <p:ext uri="{BB962C8B-B14F-4D97-AF65-F5344CB8AC3E}">
        <p14:creationId xmlns:p14="http://schemas.microsoft.com/office/powerpoint/2010/main" val="412672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08924" cy="6093296"/>
          </a:xfrm>
        </p:spPr>
      </p:pic>
    </p:spTree>
    <p:extLst>
      <p:ext uri="{BB962C8B-B14F-4D97-AF65-F5344CB8AC3E}">
        <p14:creationId xmlns:p14="http://schemas.microsoft.com/office/powerpoint/2010/main" val="672563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172"/>
            <a:ext cx="8888775" cy="6822829"/>
          </a:xfrm>
        </p:spPr>
      </p:pic>
    </p:spTree>
    <p:extLst>
      <p:ext uri="{BB962C8B-B14F-4D97-AF65-F5344CB8AC3E}">
        <p14:creationId xmlns:p14="http://schemas.microsoft.com/office/powerpoint/2010/main" val="103537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09771" cy="5877272"/>
          </a:xfrm>
        </p:spPr>
      </p:pic>
    </p:spTree>
    <p:extLst>
      <p:ext uri="{BB962C8B-B14F-4D97-AF65-F5344CB8AC3E}">
        <p14:creationId xmlns:p14="http://schemas.microsoft.com/office/powerpoint/2010/main" val="172560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81" y="0"/>
            <a:ext cx="9116183" cy="6381328"/>
          </a:xfrm>
        </p:spPr>
      </p:pic>
    </p:spTree>
    <p:extLst>
      <p:ext uri="{BB962C8B-B14F-4D97-AF65-F5344CB8AC3E}">
        <p14:creationId xmlns:p14="http://schemas.microsoft.com/office/powerpoint/2010/main" val="2785636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4" y="20426"/>
            <a:ext cx="9143480" cy="5280783"/>
          </a:xfrm>
        </p:spPr>
      </p:pic>
    </p:spTree>
    <p:extLst>
      <p:ext uri="{BB962C8B-B14F-4D97-AF65-F5344CB8AC3E}">
        <p14:creationId xmlns:p14="http://schemas.microsoft.com/office/powerpoint/2010/main" val="1406575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28491" cy="6858000"/>
          </a:xfrm>
        </p:spPr>
      </p:pic>
    </p:spTree>
    <p:extLst>
      <p:ext uri="{BB962C8B-B14F-4D97-AF65-F5344CB8AC3E}">
        <p14:creationId xmlns:p14="http://schemas.microsoft.com/office/powerpoint/2010/main" val="510255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89" y="0"/>
            <a:ext cx="9208821" cy="7029400"/>
          </a:xfrm>
        </p:spPr>
      </p:pic>
    </p:spTree>
    <p:extLst>
      <p:ext uri="{BB962C8B-B14F-4D97-AF65-F5344CB8AC3E}">
        <p14:creationId xmlns:p14="http://schemas.microsoft.com/office/powerpoint/2010/main" val="110658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89578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632"/>
            <a:ext cx="9151636" cy="5445224"/>
          </a:xfrm>
        </p:spPr>
      </p:pic>
    </p:spTree>
    <p:extLst>
      <p:ext uri="{BB962C8B-B14F-4D97-AF65-F5344CB8AC3E}">
        <p14:creationId xmlns:p14="http://schemas.microsoft.com/office/powerpoint/2010/main" val="823417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03" y="0"/>
            <a:ext cx="9177780" cy="5229200"/>
          </a:xfrm>
        </p:spPr>
      </p:pic>
    </p:spTree>
    <p:extLst>
      <p:ext uri="{BB962C8B-B14F-4D97-AF65-F5344CB8AC3E}">
        <p14:creationId xmlns:p14="http://schemas.microsoft.com/office/powerpoint/2010/main" val="2608082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340"/>
            <a:ext cx="9254863" cy="5205861"/>
          </a:xfrm>
        </p:spPr>
      </p:pic>
    </p:spTree>
    <p:extLst>
      <p:ext uri="{BB962C8B-B14F-4D97-AF65-F5344CB8AC3E}">
        <p14:creationId xmlns:p14="http://schemas.microsoft.com/office/powerpoint/2010/main" val="294495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70" y="0"/>
            <a:ext cx="5230368" cy="6858000"/>
          </a:xfrm>
        </p:spPr>
      </p:pic>
    </p:spTree>
    <p:extLst>
      <p:ext uri="{BB962C8B-B14F-4D97-AF65-F5344CB8AC3E}">
        <p14:creationId xmlns:p14="http://schemas.microsoft.com/office/powerpoint/2010/main" val="879306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8"/>
            <a:ext cx="9254328" cy="6851073"/>
          </a:xfrm>
        </p:spPr>
      </p:pic>
    </p:spTree>
    <p:extLst>
      <p:ext uri="{BB962C8B-B14F-4D97-AF65-F5344CB8AC3E}">
        <p14:creationId xmlns:p14="http://schemas.microsoft.com/office/powerpoint/2010/main" val="1866460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4"/>
            <a:ext cx="9175255" cy="4416508"/>
          </a:xfrm>
        </p:spPr>
      </p:pic>
    </p:spTree>
    <p:extLst>
      <p:ext uri="{BB962C8B-B14F-4D97-AF65-F5344CB8AC3E}">
        <p14:creationId xmlns:p14="http://schemas.microsoft.com/office/powerpoint/2010/main" val="313779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9467" cy="6741368"/>
          </a:xfrm>
        </p:spPr>
      </p:pic>
    </p:spTree>
    <p:extLst>
      <p:ext uri="{BB962C8B-B14F-4D97-AF65-F5344CB8AC3E}">
        <p14:creationId xmlns:p14="http://schemas.microsoft.com/office/powerpoint/2010/main" val="2252491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3811" cy="6858000"/>
          </a:xfrm>
        </p:spPr>
      </p:pic>
    </p:spTree>
    <p:extLst>
      <p:ext uri="{BB962C8B-B14F-4D97-AF65-F5344CB8AC3E}">
        <p14:creationId xmlns:p14="http://schemas.microsoft.com/office/powerpoint/2010/main" val="2777495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941922" cy="6858000"/>
          </a:xfrm>
        </p:spPr>
      </p:pic>
    </p:spTree>
    <p:extLst>
      <p:ext uri="{BB962C8B-B14F-4D97-AF65-F5344CB8AC3E}">
        <p14:creationId xmlns:p14="http://schemas.microsoft.com/office/powerpoint/2010/main" val="26612666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809"/>
            <a:ext cx="9120295" cy="2968143"/>
          </a:xfrm>
        </p:spPr>
      </p:pic>
    </p:spTree>
    <p:extLst>
      <p:ext uri="{BB962C8B-B14F-4D97-AF65-F5344CB8AC3E}">
        <p14:creationId xmlns:p14="http://schemas.microsoft.com/office/powerpoint/2010/main" val="179573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52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9730204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93" y="6750"/>
            <a:ext cx="9140859" cy="5870523"/>
          </a:xfrm>
        </p:spPr>
      </p:pic>
    </p:spTree>
    <p:extLst>
      <p:ext uri="{BB962C8B-B14F-4D97-AF65-F5344CB8AC3E}">
        <p14:creationId xmlns:p14="http://schemas.microsoft.com/office/powerpoint/2010/main" val="643124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988491" cy="6741368"/>
          </a:xfrm>
        </p:spPr>
      </p:pic>
    </p:spTree>
    <p:extLst>
      <p:ext uri="{BB962C8B-B14F-4D97-AF65-F5344CB8AC3E}">
        <p14:creationId xmlns:p14="http://schemas.microsoft.com/office/powerpoint/2010/main" val="39855052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20"/>
            <a:ext cx="9157419" cy="5937060"/>
          </a:xfrm>
        </p:spPr>
      </p:pic>
    </p:spTree>
    <p:extLst>
      <p:ext uri="{BB962C8B-B14F-4D97-AF65-F5344CB8AC3E}">
        <p14:creationId xmlns:p14="http://schemas.microsoft.com/office/powerpoint/2010/main" val="160951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1" y="0"/>
            <a:ext cx="7666308" cy="6858000"/>
          </a:xfrm>
        </p:spPr>
      </p:pic>
    </p:spTree>
    <p:extLst>
      <p:ext uri="{BB962C8B-B14F-4D97-AF65-F5344CB8AC3E}">
        <p14:creationId xmlns:p14="http://schemas.microsoft.com/office/powerpoint/2010/main" val="409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43983" cy="4437112"/>
          </a:xfrm>
        </p:spPr>
      </p:pic>
    </p:spTree>
    <p:extLst>
      <p:ext uri="{BB962C8B-B14F-4D97-AF65-F5344CB8AC3E}">
        <p14:creationId xmlns:p14="http://schemas.microsoft.com/office/powerpoint/2010/main" val="25125184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Widescreen</PresentationFormat>
  <Paragraphs>16</Paragraphs>
  <Slides>72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2 aprile 30 d. Cr.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fatidico asinello</vt:lpstr>
      <vt:lpstr>Presentazione standard di PowerPoint</vt:lpstr>
      <vt:lpstr>Il santuario di Betfage sorge sul versante orientale del monte degli Ulivi, sull'antica strada che conduceva a Betania. Qui si commemorano l'incontro di Gesù con Marta e Maria prima di resuscitare Lazzaro e l’ingresso di Gesù a Gerusalemme tra l’esultanza dei discepoli e della folla osannante.</vt:lpstr>
      <vt:lpstr>Presentazione standard di PowerPoint</vt:lpstr>
      <vt:lpstr>Presentazione standard di PowerPoint</vt:lpstr>
      <vt:lpstr>Presentazione standard di PowerPoint</vt:lpstr>
      <vt:lpstr>Betfage, entrata del santuerio</vt:lpstr>
      <vt:lpstr>Presentazione standard di PowerPoint</vt:lpstr>
      <vt:lpstr>La Chiesatta del Santuario a sinistra la roccia con l’affresco dell’entrata di Gesú a Gerusalemme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2021-10-28T06:56:24Z</dcterms:created>
  <dcterms:modified xsi:type="dcterms:W3CDTF">2021-10-28T07:14:21Z</dcterms:modified>
</cp:coreProperties>
</file>