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58" r:id="rId5"/>
    <p:sldId id="261" r:id="rId6"/>
    <p:sldId id="25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44BE83DB-EF29-4064-9DA9-6D8D49AFC3BB}"/>
    <pc:docChg chg="custSel addSld delSld modSld">
      <pc:chgData name="Secondo Brunelli" userId="1361646665bb41ba" providerId="LiveId" clId="{44BE83DB-EF29-4064-9DA9-6D8D49AFC3BB}" dt="2021-10-29T14:50:36.778" v="119" actId="47"/>
      <pc:docMkLst>
        <pc:docMk/>
      </pc:docMkLst>
      <pc:sldChg chg="modSp add mod">
        <pc:chgData name="Secondo Brunelli" userId="1361646665bb41ba" providerId="LiveId" clId="{44BE83DB-EF29-4064-9DA9-6D8D49AFC3BB}" dt="2021-10-29T14:40:15.525" v="12" actId="113"/>
        <pc:sldMkLst>
          <pc:docMk/>
          <pc:sldMk cId="2052838328" sldId="257"/>
        </pc:sldMkLst>
        <pc:spChg chg="mod">
          <ac:chgData name="Secondo Brunelli" userId="1361646665bb41ba" providerId="LiveId" clId="{44BE83DB-EF29-4064-9DA9-6D8D49AFC3BB}" dt="2021-10-29T14:40:15.525" v="12" actId="113"/>
          <ac:spMkLst>
            <pc:docMk/>
            <pc:sldMk cId="2052838328" sldId="257"/>
            <ac:spMk id="2" creationId="{00000000-0000-0000-0000-000000000000}"/>
          </ac:spMkLst>
        </pc:spChg>
        <pc:picChg chg="mod">
          <ac:chgData name="Secondo Brunelli" userId="1361646665bb41ba" providerId="LiveId" clId="{44BE83DB-EF29-4064-9DA9-6D8D49AFC3BB}" dt="2021-10-29T14:39:36.714" v="7" actId="14100"/>
          <ac:picMkLst>
            <pc:docMk/>
            <pc:sldMk cId="2052838328" sldId="257"/>
            <ac:picMk id="4" creationId="{00000000-0000-0000-0000-000000000000}"/>
          </ac:picMkLst>
        </pc:picChg>
      </pc:sldChg>
      <pc:sldChg chg="new del">
        <pc:chgData name="Secondo Brunelli" userId="1361646665bb41ba" providerId="LiveId" clId="{44BE83DB-EF29-4064-9DA9-6D8D49AFC3BB}" dt="2021-10-29T14:50:36.778" v="119" actId="47"/>
        <pc:sldMkLst>
          <pc:docMk/>
          <pc:sldMk cId="203755318" sldId="260"/>
        </pc:sldMkLst>
      </pc:sldChg>
      <pc:sldChg chg="modSp add mod">
        <pc:chgData name="Secondo Brunelli" userId="1361646665bb41ba" providerId="LiveId" clId="{44BE83DB-EF29-4064-9DA9-6D8D49AFC3BB}" dt="2021-10-29T14:39:13.195" v="2" actId="255"/>
        <pc:sldMkLst>
          <pc:docMk/>
          <pc:sldMk cId="1728664522" sldId="261"/>
        </pc:sldMkLst>
        <pc:spChg chg="mod">
          <ac:chgData name="Secondo Brunelli" userId="1361646665bb41ba" providerId="LiveId" clId="{44BE83DB-EF29-4064-9DA9-6D8D49AFC3BB}" dt="2021-10-29T14:39:13.195" v="2" actId="255"/>
          <ac:spMkLst>
            <pc:docMk/>
            <pc:sldMk cId="1728664522" sldId="261"/>
            <ac:spMk id="2" creationId="{00000000-0000-0000-0000-000000000000}"/>
          </ac:spMkLst>
        </pc:spChg>
      </pc:sldChg>
      <pc:sldChg chg="modSp add mod">
        <pc:chgData name="Secondo Brunelli" userId="1361646665bb41ba" providerId="LiveId" clId="{44BE83DB-EF29-4064-9DA9-6D8D49AFC3BB}" dt="2021-10-29T14:41:20.398" v="25" actId="20577"/>
        <pc:sldMkLst>
          <pc:docMk/>
          <pc:sldMk cId="839330864" sldId="262"/>
        </pc:sldMkLst>
        <pc:spChg chg="mod">
          <ac:chgData name="Secondo Brunelli" userId="1361646665bb41ba" providerId="LiveId" clId="{44BE83DB-EF29-4064-9DA9-6D8D49AFC3BB}" dt="2021-10-29T14:41:20.398" v="25" actId="20577"/>
          <ac:spMkLst>
            <pc:docMk/>
            <pc:sldMk cId="839330864" sldId="262"/>
            <ac:spMk id="2" creationId="{00000000-0000-0000-0000-000000000000}"/>
          </ac:spMkLst>
        </pc:spChg>
        <pc:picChg chg="mod">
          <ac:chgData name="Secondo Brunelli" userId="1361646665bb41ba" providerId="LiveId" clId="{44BE83DB-EF29-4064-9DA9-6D8D49AFC3BB}" dt="2021-10-29T14:40:42.639" v="17" actId="14100"/>
          <ac:picMkLst>
            <pc:docMk/>
            <pc:sldMk cId="839330864" sldId="262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44BE83DB-EF29-4064-9DA9-6D8D49AFC3BB}" dt="2021-10-29T14:41:55.578" v="28" actId="14100"/>
        <pc:sldMkLst>
          <pc:docMk/>
          <pc:sldMk cId="4097128445" sldId="263"/>
        </pc:sldMkLst>
        <pc:spChg chg="mod">
          <ac:chgData name="Secondo Brunelli" userId="1361646665bb41ba" providerId="LiveId" clId="{44BE83DB-EF29-4064-9DA9-6D8D49AFC3BB}" dt="2021-10-29T14:41:55.578" v="28" actId="14100"/>
          <ac:spMkLst>
            <pc:docMk/>
            <pc:sldMk cId="4097128445" sldId="263"/>
            <ac:spMk id="2" creationId="{00000000-0000-0000-0000-000000000000}"/>
          </ac:spMkLst>
        </pc:spChg>
        <pc:picChg chg="mod">
          <ac:chgData name="Secondo Brunelli" userId="1361646665bb41ba" providerId="LiveId" clId="{44BE83DB-EF29-4064-9DA9-6D8D49AFC3BB}" dt="2021-10-29T14:41:37.704" v="26" actId="1076"/>
          <ac:picMkLst>
            <pc:docMk/>
            <pc:sldMk cId="4097128445" sldId="263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44BE83DB-EF29-4064-9DA9-6D8D49AFC3BB}" dt="2021-10-29T14:43:55.843" v="30" actId="255"/>
        <pc:sldMkLst>
          <pc:docMk/>
          <pc:sldMk cId="38297156" sldId="264"/>
        </pc:sldMkLst>
        <pc:spChg chg="mod">
          <ac:chgData name="Secondo Brunelli" userId="1361646665bb41ba" providerId="LiveId" clId="{44BE83DB-EF29-4064-9DA9-6D8D49AFC3BB}" dt="2021-10-29T14:43:55.843" v="30" actId="255"/>
          <ac:spMkLst>
            <pc:docMk/>
            <pc:sldMk cId="38297156" sldId="264"/>
            <ac:spMk id="2" creationId="{00000000-0000-0000-0000-000000000000}"/>
          </ac:spMkLst>
        </pc:spChg>
      </pc:sldChg>
      <pc:sldChg chg="modSp add mod">
        <pc:chgData name="Secondo Brunelli" userId="1361646665bb41ba" providerId="LiveId" clId="{44BE83DB-EF29-4064-9DA9-6D8D49AFC3BB}" dt="2021-10-29T14:47:07.725" v="89" actId="6549"/>
        <pc:sldMkLst>
          <pc:docMk/>
          <pc:sldMk cId="3341685386" sldId="265"/>
        </pc:sldMkLst>
        <pc:spChg chg="mod">
          <ac:chgData name="Secondo Brunelli" userId="1361646665bb41ba" providerId="LiveId" clId="{44BE83DB-EF29-4064-9DA9-6D8D49AFC3BB}" dt="2021-10-29T14:47:07.725" v="89" actId="6549"/>
          <ac:spMkLst>
            <pc:docMk/>
            <pc:sldMk cId="3341685386" sldId="265"/>
            <ac:spMk id="2" creationId="{00000000-0000-0000-0000-000000000000}"/>
          </ac:spMkLst>
        </pc:spChg>
        <pc:picChg chg="mod">
          <ac:chgData name="Secondo Brunelli" userId="1361646665bb41ba" providerId="LiveId" clId="{44BE83DB-EF29-4064-9DA9-6D8D49AFC3BB}" dt="2021-10-29T14:44:19.686" v="32" actId="14100"/>
          <ac:picMkLst>
            <pc:docMk/>
            <pc:sldMk cId="3341685386" sldId="265"/>
            <ac:picMk id="3" creationId="{00000000-0000-0000-0000-000000000000}"/>
          </ac:picMkLst>
        </pc:picChg>
      </pc:sldChg>
      <pc:sldChg chg="modSp add mod">
        <pc:chgData name="Secondo Brunelli" userId="1361646665bb41ba" providerId="LiveId" clId="{44BE83DB-EF29-4064-9DA9-6D8D49AFC3BB}" dt="2021-10-29T14:47:00.380" v="88" actId="6549"/>
        <pc:sldMkLst>
          <pc:docMk/>
          <pc:sldMk cId="3831081538" sldId="266"/>
        </pc:sldMkLst>
        <pc:spChg chg="mod">
          <ac:chgData name="Secondo Brunelli" userId="1361646665bb41ba" providerId="LiveId" clId="{44BE83DB-EF29-4064-9DA9-6D8D49AFC3BB}" dt="2021-10-29T14:47:00.380" v="88" actId="6549"/>
          <ac:spMkLst>
            <pc:docMk/>
            <pc:sldMk cId="3831081538" sldId="266"/>
            <ac:spMk id="2" creationId="{00000000-0000-0000-0000-000000000000}"/>
          </ac:spMkLst>
        </pc:spChg>
        <pc:picChg chg="mod">
          <ac:chgData name="Secondo Brunelli" userId="1361646665bb41ba" providerId="LiveId" clId="{44BE83DB-EF29-4064-9DA9-6D8D49AFC3BB}" dt="2021-10-29T14:46:48.122" v="87" actId="14100"/>
          <ac:picMkLst>
            <pc:docMk/>
            <pc:sldMk cId="3831081538" sldId="266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44BE83DB-EF29-4064-9DA9-6D8D49AFC3BB}" dt="2021-10-29T14:47:55.856" v="95"/>
        <pc:sldMkLst>
          <pc:docMk/>
          <pc:sldMk cId="1594847383" sldId="267"/>
        </pc:sldMkLst>
        <pc:spChg chg="mod">
          <ac:chgData name="Secondo Brunelli" userId="1361646665bb41ba" providerId="LiveId" clId="{44BE83DB-EF29-4064-9DA9-6D8D49AFC3BB}" dt="2021-10-29T14:47:55.856" v="95"/>
          <ac:spMkLst>
            <pc:docMk/>
            <pc:sldMk cId="1594847383" sldId="267"/>
            <ac:spMk id="2" creationId="{00000000-0000-0000-0000-000000000000}"/>
          </ac:spMkLst>
        </pc:spChg>
        <pc:picChg chg="mod">
          <ac:chgData name="Secondo Brunelli" userId="1361646665bb41ba" providerId="LiveId" clId="{44BE83DB-EF29-4064-9DA9-6D8D49AFC3BB}" dt="2021-10-29T14:47:27.635" v="91" actId="14100"/>
          <ac:picMkLst>
            <pc:docMk/>
            <pc:sldMk cId="1594847383" sldId="267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44BE83DB-EF29-4064-9DA9-6D8D49AFC3BB}" dt="2021-10-29T14:49:06.114" v="104" actId="1076"/>
        <pc:sldMkLst>
          <pc:docMk/>
          <pc:sldMk cId="341435092" sldId="268"/>
        </pc:sldMkLst>
        <pc:spChg chg="mod">
          <ac:chgData name="Secondo Brunelli" userId="1361646665bb41ba" providerId="LiveId" clId="{44BE83DB-EF29-4064-9DA9-6D8D49AFC3BB}" dt="2021-10-29T14:48:56.147" v="102"/>
          <ac:spMkLst>
            <pc:docMk/>
            <pc:sldMk cId="341435092" sldId="268"/>
            <ac:spMk id="2" creationId="{00000000-0000-0000-0000-000000000000}"/>
          </ac:spMkLst>
        </pc:spChg>
        <pc:picChg chg="mod">
          <ac:chgData name="Secondo Brunelli" userId="1361646665bb41ba" providerId="LiveId" clId="{44BE83DB-EF29-4064-9DA9-6D8D49AFC3BB}" dt="2021-10-29T14:49:06.114" v="104" actId="1076"/>
          <ac:picMkLst>
            <pc:docMk/>
            <pc:sldMk cId="341435092" sldId="268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44BE83DB-EF29-4064-9DA9-6D8D49AFC3BB}" dt="2021-10-29T14:49:38.361" v="118" actId="14100"/>
        <pc:sldMkLst>
          <pc:docMk/>
          <pc:sldMk cId="2961079489" sldId="269"/>
        </pc:sldMkLst>
        <pc:spChg chg="mod">
          <ac:chgData name="Secondo Brunelli" userId="1361646665bb41ba" providerId="LiveId" clId="{44BE83DB-EF29-4064-9DA9-6D8D49AFC3BB}" dt="2021-10-29T14:49:38.361" v="118" actId="14100"/>
          <ac:spMkLst>
            <pc:docMk/>
            <pc:sldMk cId="2961079489" sldId="269"/>
            <ac:spMk id="2" creationId="{00000000-0000-0000-0000-000000000000}"/>
          </ac:spMkLst>
        </pc:spChg>
      </pc:sldChg>
      <pc:sldChg chg="add">
        <pc:chgData name="Secondo Brunelli" userId="1361646665bb41ba" providerId="LiveId" clId="{44BE83DB-EF29-4064-9DA9-6D8D49AFC3BB}" dt="2021-10-29T14:43:30.624" v="29"/>
        <pc:sldMkLst>
          <pc:docMk/>
          <pc:sldMk cId="3567718301" sldId="270"/>
        </pc:sldMkLst>
      </pc:sldChg>
      <pc:sldChg chg="add">
        <pc:chgData name="Secondo Brunelli" userId="1361646665bb41ba" providerId="LiveId" clId="{44BE83DB-EF29-4064-9DA9-6D8D49AFC3BB}" dt="2021-10-29T14:43:30.624" v="29"/>
        <pc:sldMkLst>
          <pc:docMk/>
          <pc:sldMk cId="4157888124" sldId="271"/>
        </pc:sldMkLst>
      </pc:sldChg>
      <pc:sldChg chg="add">
        <pc:chgData name="Secondo Brunelli" userId="1361646665bb41ba" providerId="LiveId" clId="{44BE83DB-EF29-4064-9DA9-6D8D49AFC3BB}" dt="2021-10-29T14:43:30.624" v="29"/>
        <pc:sldMkLst>
          <pc:docMk/>
          <pc:sldMk cId="855639307" sldId="272"/>
        </pc:sldMkLst>
      </pc:sldChg>
      <pc:sldChg chg="add">
        <pc:chgData name="Secondo Brunelli" userId="1361646665bb41ba" providerId="LiveId" clId="{44BE83DB-EF29-4064-9DA9-6D8D49AFC3BB}" dt="2021-10-29T14:43:30.624" v="29"/>
        <pc:sldMkLst>
          <pc:docMk/>
          <pc:sldMk cId="318448430" sldId="273"/>
        </pc:sldMkLst>
      </pc:sldChg>
      <pc:sldChg chg="add">
        <pc:chgData name="Secondo Brunelli" userId="1361646665bb41ba" providerId="LiveId" clId="{44BE83DB-EF29-4064-9DA9-6D8D49AFC3BB}" dt="2021-10-29T14:43:30.624" v="29"/>
        <pc:sldMkLst>
          <pc:docMk/>
          <pc:sldMk cId="2775920631" sldId="274"/>
        </pc:sldMkLst>
      </pc:sldChg>
      <pc:sldChg chg="add">
        <pc:chgData name="Secondo Brunelli" userId="1361646665bb41ba" providerId="LiveId" clId="{44BE83DB-EF29-4064-9DA9-6D8D49AFC3BB}" dt="2021-10-29T14:43:30.624" v="29"/>
        <pc:sldMkLst>
          <pc:docMk/>
          <pc:sldMk cId="3696945940" sldId="275"/>
        </pc:sldMkLst>
      </pc:sldChg>
      <pc:sldChg chg="add">
        <pc:chgData name="Secondo Brunelli" userId="1361646665bb41ba" providerId="LiveId" clId="{44BE83DB-EF29-4064-9DA9-6D8D49AFC3BB}" dt="2021-10-29T14:43:30.624" v="29"/>
        <pc:sldMkLst>
          <pc:docMk/>
          <pc:sldMk cId="3071722084" sldId="276"/>
        </pc:sldMkLst>
      </pc:sldChg>
      <pc:sldChg chg="add del">
        <pc:chgData name="Secondo Brunelli" userId="1361646665bb41ba" providerId="LiveId" clId="{44BE83DB-EF29-4064-9DA9-6D8D49AFC3BB}" dt="2021-10-29T14:46:11.374" v="85"/>
        <pc:sldMkLst>
          <pc:docMk/>
          <pc:sldMk cId="3417937524" sldId="277"/>
        </pc:sldMkLst>
      </pc:sldChg>
      <pc:sldChg chg="add del">
        <pc:chgData name="Secondo Brunelli" userId="1361646665bb41ba" providerId="LiveId" clId="{44BE83DB-EF29-4064-9DA9-6D8D49AFC3BB}" dt="2021-10-29T14:46:11.374" v="85"/>
        <pc:sldMkLst>
          <pc:docMk/>
          <pc:sldMk cId="1317816795" sldId="278"/>
        </pc:sldMkLst>
      </pc:sldChg>
      <pc:sldChg chg="add del">
        <pc:chgData name="Secondo Brunelli" userId="1361646665bb41ba" providerId="LiveId" clId="{44BE83DB-EF29-4064-9DA9-6D8D49AFC3BB}" dt="2021-10-29T14:46:11.374" v="85"/>
        <pc:sldMkLst>
          <pc:docMk/>
          <pc:sldMk cId="4226365906" sldId="279"/>
        </pc:sldMkLst>
      </pc:sldChg>
      <pc:sldChg chg="add del">
        <pc:chgData name="Secondo Brunelli" userId="1361646665bb41ba" providerId="LiveId" clId="{44BE83DB-EF29-4064-9DA9-6D8D49AFC3BB}" dt="2021-10-29T14:46:11.374" v="85"/>
        <pc:sldMkLst>
          <pc:docMk/>
          <pc:sldMk cId="1263622509" sldId="280"/>
        </pc:sldMkLst>
      </pc:sldChg>
      <pc:sldChg chg="add del">
        <pc:chgData name="Secondo Brunelli" userId="1361646665bb41ba" providerId="LiveId" clId="{44BE83DB-EF29-4064-9DA9-6D8D49AFC3BB}" dt="2021-10-29T14:46:11.374" v="85"/>
        <pc:sldMkLst>
          <pc:docMk/>
          <pc:sldMk cId="2713088037" sldId="281"/>
        </pc:sldMkLst>
      </pc:sldChg>
      <pc:sldChg chg="add del">
        <pc:chgData name="Secondo Brunelli" userId="1361646665bb41ba" providerId="LiveId" clId="{44BE83DB-EF29-4064-9DA9-6D8D49AFC3BB}" dt="2021-10-29T14:46:11.374" v="85"/>
        <pc:sldMkLst>
          <pc:docMk/>
          <pc:sldMk cId="3397262525" sldId="282"/>
        </pc:sldMkLst>
      </pc:sldChg>
      <pc:sldChg chg="add del">
        <pc:chgData name="Secondo Brunelli" userId="1361646665bb41ba" providerId="LiveId" clId="{44BE83DB-EF29-4064-9DA9-6D8D49AFC3BB}" dt="2021-10-29T14:46:11.374" v="85"/>
        <pc:sldMkLst>
          <pc:docMk/>
          <pc:sldMk cId="2385813925" sldId="283"/>
        </pc:sldMkLst>
      </pc:sldChg>
      <pc:sldChg chg="add del">
        <pc:chgData name="Secondo Brunelli" userId="1361646665bb41ba" providerId="LiveId" clId="{44BE83DB-EF29-4064-9DA9-6D8D49AFC3BB}" dt="2021-10-29T14:46:11.374" v="85"/>
        <pc:sldMkLst>
          <pc:docMk/>
          <pc:sldMk cId="4289530804" sldId="284"/>
        </pc:sldMkLst>
      </pc:sldChg>
      <pc:sldChg chg="add del">
        <pc:chgData name="Secondo Brunelli" userId="1361646665bb41ba" providerId="LiveId" clId="{44BE83DB-EF29-4064-9DA9-6D8D49AFC3BB}" dt="2021-10-29T14:46:11.374" v="85"/>
        <pc:sldMkLst>
          <pc:docMk/>
          <pc:sldMk cId="4070938559" sldId="285"/>
        </pc:sldMkLst>
      </pc:sldChg>
      <pc:sldChg chg="add del">
        <pc:chgData name="Secondo Brunelli" userId="1361646665bb41ba" providerId="LiveId" clId="{44BE83DB-EF29-4064-9DA9-6D8D49AFC3BB}" dt="2021-10-29T14:46:11.374" v="85"/>
        <pc:sldMkLst>
          <pc:docMk/>
          <pc:sldMk cId="1191566558" sldId="286"/>
        </pc:sldMkLst>
      </pc:sldChg>
      <pc:sldChg chg="add del">
        <pc:chgData name="Secondo Brunelli" userId="1361646665bb41ba" providerId="LiveId" clId="{44BE83DB-EF29-4064-9DA9-6D8D49AFC3BB}" dt="2021-10-29T14:46:11.374" v="85"/>
        <pc:sldMkLst>
          <pc:docMk/>
          <pc:sldMk cId="224055036" sldId="287"/>
        </pc:sldMkLst>
      </pc:sldChg>
      <pc:sldChg chg="add del">
        <pc:chgData name="Secondo Brunelli" userId="1361646665bb41ba" providerId="LiveId" clId="{44BE83DB-EF29-4064-9DA9-6D8D49AFC3BB}" dt="2021-10-29T14:46:11.374" v="85"/>
        <pc:sldMkLst>
          <pc:docMk/>
          <pc:sldMk cId="1987073749" sldId="288"/>
        </pc:sldMkLst>
      </pc:sldChg>
      <pc:sldChg chg="add del">
        <pc:chgData name="Secondo Brunelli" userId="1361646665bb41ba" providerId="LiveId" clId="{44BE83DB-EF29-4064-9DA9-6D8D49AFC3BB}" dt="2021-10-29T14:46:11.374" v="85"/>
        <pc:sldMkLst>
          <pc:docMk/>
          <pc:sldMk cId="2722405396" sldId="28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2AF601-7839-4903-8DF3-9FD85AE43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DE93090-A3A6-491E-835C-2E4F12330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2A1CAC-375D-43C3-8B9C-24F6DF8C5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06EC-636E-4649-892B-89EB15748FEF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277DFE-562F-425C-A172-029FF81B3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562A79-7EA7-41A7-87FB-05B6AE96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27E4-EC99-4B0F-9C92-0E4A8CD63E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89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384F94-A585-416A-9BEC-1C461B67E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10C758D-C90B-47B2-9D91-E3396BC57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0F37BA-959E-4AA3-BCE2-A0F6F844E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06EC-636E-4649-892B-89EB15748FEF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2267F8-283C-4A7B-9D2C-BD0E599BA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D889D7-908E-4E97-A5D8-9241E45B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27E4-EC99-4B0F-9C92-0E4A8CD63E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170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D3B140D-D6CD-48BE-BEE1-D30DFA21BD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2E264E0-3FEF-45B2-A477-E16853034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F6B694-EDCE-4A13-9A52-87F35C56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06EC-636E-4649-892B-89EB15748FEF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691234-E8C6-462B-92C1-E0377B5A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452D3C-C899-49A5-BA33-0AFF0DEA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27E4-EC99-4B0F-9C92-0E4A8CD63E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941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F8BC-5997-447A-ADE6-FB0B3871247C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0AB1-A958-453B-921B-CDEAE30C4B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6154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F8BC-5997-447A-ADE6-FB0B3871247C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0AB1-A958-453B-921B-CDEAE30C4B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0903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F8BC-5997-447A-ADE6-FB0B3871247C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0AB1-A958-453B-921B-CDEAE30C4B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745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F8BC-5997-447A-ADE6-FB0B3871247C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0AB1-A958-453B-921B-CDEAE30C4B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235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F8BC-5997-447A-ADE6-FB0B3871247C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0AB1-A958-453B-921B-CDEAE30C4B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125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F8BC-5997-447A-ADE6-FB0B3871247C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0AB1-A958-453B-921B-CDEAE30C4B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363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F8BC-5997-447A-ADE6-FB0B3871247C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0AB1-A958-453B-921B-CDEAE30C4B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562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F8BC-5997-447A-ADE6-FB0B3871247C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0AB1-A958-453B-921B-CDEAE30C4B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9878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5DCC78-0C53-4B1B-916E-CA63818CD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753410-E719-41DB-92C4-831A2A3A5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FCA089-5678-4C34-B102-2B33E8939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06EC-636E-4649-892B-89EB15748FEF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0E109F-D5AC-40ED-A282-7E8BB5DEF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3674F4-301C-4192-AA11-0DF482B4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27E4-EC99-4B0F-9C92-0E4A8CD63E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747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F8BC-5997-447A-ADE6-FB0B3871247C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0AB1-A958-453B-921B-CDEAE30C4B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491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F8BC-5997-447A-ADE6-FB0B3871247C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0AB1-A958-453B-921B-CDEAE30C4B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5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F8BC-5997-447A-ADE6-FB0B3871247C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0AB1-A958-453B-921B-CDEAE30C4B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7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FC619F-3AA2-46C7-825F-74A4CDFE2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599793-1AFD-4F7C-9924-FA2682B59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CC3AC9-5F8D-470F-9C77-495F5F34E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06EC-636E-4649-892B-89EB15748FEF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0ACA89-4AC7-4DCE-BF08-E74643F92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D73F5B-54EC-49F7-8E0E-BA9520D87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27E4-EC99-4B0F-9C92-0E4A8CD63E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43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792BFA-54F3-4015-AA59-4E62A337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2428B7-408D-4F26-B37B-5D7399801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2898C22-D2EB-4E28-ABF0-8258A93B0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08341D-BBEA-4363-A5BC-F0A7DC0E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06EC-636E-4649-892B-89EB15748FEF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67E105-B88F-43EF-8FB3-8A098D9A0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5AF882-6194-45FA-A11F-9CFE0A5C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27E4-EC99-4B0F-9C92-0E4A8CD63E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451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79EBD2-3C27-4100-9061-3AF9CCAC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E6D9C8-1C73-4C43-8B5E-7F0DA4298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192695-48D0-4E3C-A5D4-713EFA8EE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33578F9-A495-4CE3-AC56-8C376E38F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D5D12A-659D-4EE0-8FC0-D91C909569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1D11659-D304-4BA4-85EB-BE6452C0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06EC-636E-4649-892B-89EB15748FEF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370CA4F-59FD-4718-A660-7CFA7EE0B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5E0CE15-733A-4A53-81BF-86644C17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27E4-EC99-4B0F-9C92-0E4A8CD63E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9015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C67727-F13C-4612-9E97-09B544BB4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98E2FCF-EA06-46C3-B986-0237A572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06EC-636E-4649-892B-89EB15748FEF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1954D32-8875-4586-84DB-CDB22A82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0A228EE-0D59-4215-964D-19BEC64F8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27E4-EC99-4B0F-9C92-0E4A8CD63E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626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46A021-C442-46C8-BD88-F1F77F262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06EC-636E-4649-892B-89EB15748FEF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C0F796B-15A7-4CAF-B866-16F8E948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AD885A-0949-4588-97BE-8E43CD1D0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27E4-EC99-4B0F-9C92-0E4A8CD63E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311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6BF821-4A31-4E0D-A1B6-1E115339D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107317-AD65-40FD-A00B-7961FD2DB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6FB4A76-030C-48E8-A07E-645873711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41C83A-830E-44BE-A448-B005A616C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06EC-636E-4649-892B-89EB15748FEF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A59BB7-6FC6-44A2-BD1B-13D7A77DC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ED7A3B-2F3A-4680-9AA3-8C6C5079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27E4-EC99-4B0F-9C92-0E4A8CD63E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445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7E13B0-7AF0-4BB2-A29B-399417A79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BA3308E-861B-464E-8E07-2125F90CE7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37BD57D-214F-4D83-B161-DC8F03DC7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34E6FB-C27A-4E9B-875F-07636399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06EC-636E-4649-892B-89EB15748FEF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8CD641-B729-4168-B8F1-CCFC83D43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4CDFB28-5937-4EBF-89C2-56785A7E4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27E4-EC99-4B0F-9C92-0E4A8CD63E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996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28902AB-CD05-4811-938F-3FA224769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254EB1-2EFF-4128-BE2C-80DEE960F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A78F14-8F30-446D-9B81-EEC54A5FB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006EC-636E-4649-892B-89EB15748FEF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6FC559-D414-43A6-BE76-13EF3B0E7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714C21-02E5-4336-926C-03A42CF53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527E4-EC99-4B0F-9C92-0E4A8CD63E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38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CF8BC-5997-447A-ADE6-FB0B3871247C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90AB1-A958-453B-921B-CDEAE30C4B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86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206653-EA54-4CC2-B08F-3BCEC9F4EE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9E25606-57E5-483C-8368-3B98A7A0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it-IT" sz="3200" b="1" dirty="0"/>
              <a:t>DOPO LA RESURREZIONE</a:t>
            </a:r>
          </a:p>
          <a:p>
            <a:endParaRPr lang="it-IT" sz="3200" b="1" dirty="0"/>
          </a:p>
          <a:p>
            <a:endParaRPr lang="it-IT" sz="2800" b="1" dirty="0"/>
          </a:p>
          <a:p>
            <a:endParaRPr lang="it-IT" sz="2800" b="1" dirty="0"/>
          </a:p>
          <a:p>
            <a:endParaRPr lang="it-IT" sz="2800" b="1" dirty="0"/>
          </a:p>
          <a:p>
            <a:r>
              <a:rPr lang="it-IT" sz="2800" b="1" dirty="0"/>
              <a:t>MATTEO,XXVIII, 1-15</a:t>
            </a:r>
          </a:p>
          <a:p>
            <a:r>
              <a:rPr lang="it-IT" sz="2800" b="1" dirty="0"/>
              <a:t>MARCO, XVI, 1-11, 14, 19-20</a:t>
            </a:r>
          </a:p>
          <a:p>
            <a:r>
              <a:rPr lang="it-IT" sz="2800" b="1" dirty="0"/>
              <a:t>LUCA, XXIV, 1-12, 36-53</a:t>
            </a:r>
          </a:p>
          <a:p>
            <a:r>
              <a:rPr lang="it-IT" sz="2800" b="1" dirty="0"/>
              <a:t>GIOVANNI, XX, 1-29</a:t>
            </a:r>
          </a:p>
        </p:txBody>
      </p:sp>
    </p:spTree>
    <p:extLst>
      <p:ext uri="{BB962C8B-B14F-4D97-AF65-F5344CB8AC3E}">
        <p14:creationId xmlns:p14="http://schemas.microsoft.com/office/powerpoint/2010/main" val="1977227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6337300"/>
            <a:ext cx="10972800" cy="520700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Gerusalemme, monte dell’Ascensione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3199" cy="6108700"/>
          </a:xfrm>
        </p:spPr>
      </p:pic>
    </p:spTree>
    <p:extLst>
      <p:ext uri="{BB962C8B-B14F-4D97-AF65-F5344CB8AC3E}">
        <p14:creationId xmlns:p14="http://schemas.microsoft.com/office/powerpoint/2010/main" val="3831081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354234" y="274638"/>
            <a:ext cx="1837766" cy="1143000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Gerusalemme, monte dell’Ascensione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4234" cy="6858000"/>
          </a:xfrm>
        </p:spPr>
      </p:pic>
    </p:spTree>
    <p:extLst>
      <p:ext uri="{BB962C8B-B14F-4D97-AF65-F5344CB8AC3E}">
        <p14:creationId xmlns:p14="http://schemas.microsoft.com/office/powerpoint/2010/main" val="1594847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6438900"/>
            <a:ext cx="10972800" cy="419100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Gerusalemme, monte dell’Ascensione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85" y="0"/>
            <a:ext cx="9741029" cy="6468147"/>
          </a:xfrm>
        </p:spPr>
      </p:pic>
    </p:spTree>
    <p:extLst>
      <p:ext uri="{BB962C8B-B14F-4D97-AF65-F5344CB8AC3E}">
        <p14:creationId xmlns:p14="http://schemas.microsoft.com/office/powerpoint/2010/main" val="341435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43872" y="274638"/>
            <a:ext cx="5266928" cy="6583362"/>
          </a:xfrm>
        </p:spPr>
        <p:txBody>
          <a:bodyPr>
            <a:normAutofit/>
          </a:bodyPr>
          <a:lstStyle/>
          <a:p>
            <a:r>
              <a:rPr lang="it-IT" sz="2000" dirty="0"/>
              <a:t>Gerusalemme, monte dell’Ascensione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7567"/>
            <a:ext cx="3061877" cy="6865567"/>
          </a:xfrm>
        </p:spPr>
      </p:pic>
    </p:spTree>
    <p:extLst>
      <p:ext uri="{BB962C8B-B14F-4D97-AF65-F5344CB8AC3E}">
        <p14:creationId xmlns:p14="http://schemas.microsoft.com/office/powerpoint/2010/main" val="296107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3567718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57888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8295679" cy="6858000"/>
          </a:xfrm>
        </p:spPr>
      </p:pic>
    </p:spTree>
    <p:extLst>
      <p:ext uri="{BB962C8B-B14F-4D97-AF65-F5344CB8AC3E}">
        <p14:creationId xmlns:p14="http://schemas.microsoft.com/office/powerpoint/2010/main" val="855639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4"/>
            <a:ext cx="9118034" cy="6090632"/>
          </a:xfrm>
        </p:spPr>
      </p:pic>
    </p:spTree>
    <p:extLst>
      <p:ext uri="{BB962C8B-B14F-4D97-AF65-F5344CB8AC3E}">
        <p14:creationId xmlns:p14="http://schemas.microsoft.com/office/powerpoint/2010/main" val="318448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00"/>
            <a:ext cx="9138933" cy="6854200"/>
          </a:xfrm>
        </p:spPr>
      </p:pic>
    </p:spTree>
    <p:extLst>
      <p:ext uri="{BB962C8B-B14F-4D97-AF65-F5344CB8AC3E}">
        <p14:creationId xmlns:p14="http://schemas.microsoft.com/office/powerpoint/2010/main" val="2775920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5580429" cy="6858000"/>
          </a:xfrm>
        </p:spPr>
      </p:pic>
    </p:spTree>
    <p:extLst>
      <p:ext uri="{BB962C8B-B14F-4D97-AF65-F5344CB8AC3E}">
        <p14:creationId xmlns:p14="http://schemas.microsoft.com/office/powerpoint/2010/main" val="3696945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EA74B9-8B41-4A12-8E88-A03826FC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383AE8-F30F-4B66-8492-2F3009938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000" b="1" dirty="0"/>
              <a:t>Santo Sepolcro</a:t>
            </a:r>
          </a:p>
          <a:p>
            <a:pPr algn="ctr"/>
            <a:r>
              <a:rPr lang="it-IT" sz="2000" b="1" dirty="0"/>
              <a:t>Cenacolo</a:t>
            </a:r>
          </a:p>
          <a:p>
            <a:pPr algn="ctr"/>
            <a:r>
              <a:rPr lang="it-IT" sz="2000" b="1" dirty="0"/>
              <a:t>Emmaus</a:t>
            </a:r>
          </a:p>
          <a:p>
            <a:pPr algn="ctr"/>
            <a:r>
              <a:rPr lang="it-IT" sz="2000" b="1" dirty="0"/>
              <a:t>Lago di Tiberiade</a:t>
            </a:r>
          </a:p>
          <a:p>
            <a:pPr algn="ctr"/>
            <a:r>
              <a:rPr lang="it-IT" sz="2000" b="1" dirty="0"/>
              <a:t>Monte dell’Ascensione </a:t>
            </a:r>
          </a:p>
        </p:txBody>
      </p:sp>
    </p:spTree>
    <p:extLst>
      <p:ext uri="{BB962C8B-B14F-4D97-AF65-F5344CB8AC3E}">
        <p14:creationId xmlns:p14="http://schemas.microsoft.com/office/powerpoint/2010/main" val="2841184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136"/>
            <a:ext cx="9205457" cy="5444088"/>
          </a:xfrm>
        </p:spPr>
      </p:pic>
    </p:spTree>
    <p:extLst>
      <p:ext uri="{BB962C8B-B14F-4D97-AF65-F5344CB8AC3E}">
        <p14:creationId xmlns:p14="http://schemas.microsoft.com/office/powerpoint/2010/main" val="3071722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6A373B-771F-49C9-8E8F-1AEF1902B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100" y="365125"/>
            <a:ext cx="4152900" cy="51593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9 aprile 30 d. Cr</a:t>
            </a:r>
            <a:br>
              <a:rPr lang="it-IT" sz="2000" dirty="0"/>
            </a:br>
            <a:r>
              <a:rPr lang="it-IT" sz="2000" dirty="0"/>
              <a:t>18.5.30 d. Cr..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ED10A9-2C06-4F87-876A-FD8FC0EE1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E5F9D86-5DB6-46CC-9C65-20EBD3914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69" y="-88900"/>
            <a:ext cx="4921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09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519936" y="2130426"/>
            <a:ext cx="4462264" cy="1470025"/>
          </a:xfrm>
        </p:spPr>
        <p:txBody>
          <a:bodyPr>
            <a:normAutofit/>
          </a:bodyPr>
          <a:lstStyle/>
          <a:p>
            <a:r>
              <a:rPr lang="it-IT" sz="2000" dirty="0"/>
              <a:t>Emmaus, la chiesa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387424"/>
            <a:ext cx="3275857" cy="725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64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4394" y="965200"/>
            <a:ext cx="3057605" cy="5892800"/>
          </a:xfrm>
        </p:spPr>
        <p:txBody>
          <a:bodyPr>
            <a:normAutofit/>
          </a:bodyPr>
          <a:lstStyle/>
          <a:p>
            <a:r>
              <a:rPr lang="it-IT" sz="2000" dirty="0"/>
              <a:t>La tradizione raccolta e seguita dai francescani di Terra Santa colloca in questo santuario la memoria della manifestazione del Signore risorto ai due discepoli di Emmaus, </a:t>
            </a:r>
            <a:r>
              <a:rPr lang="it-IT" sz="2000" dirty="0" err="1"/>
              <a:t>Cleofa</a:t>
            </a:r>
            <a:r>
              <a:rPr lang="it-IT" sz="2000" dirty="0"/>
              <a:t> e Simeone.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395" cy="6858000"/>
          </a:xfrm>
        </p:spPr>
      </p:pic>
    </p:spTree>
    <p:extLst>
      <p:ext uri="{BB962C8B-B14F-4D97-AF65-F5344CB8AC3E}">
        <p14:creationId xmlns:p14="http://schemas.microsoft.com/office/powerpoint/2010/main" val="2052838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45600" y="1282700"/>
            <a:ext cx="2946400" cy="5458668"/>
          </a:xfrm>
        </p:spPr>
        <p:txBody>
          <a:bodyPr>
            <a:normAutofit/>
          </a:bodyPr>
          <a:lstStyle/>
          <a:p>
            <a:r>
              <a:rPr lang="it-IT" sz="2000" dirty="0"/>
              <a:t>Vittore Carpaccio, </a:t>
            </a:r>
            <a:br>
              <a:rPr lang="it-IT" sz="2000" dirty="0"/>
            </a:br>
            <a:r>
              <a:rPr lang="it-IT" sz="2000" dirty="0"/>
              <a:t>Venezia, </a:t>
            </a:r>
            <a:br>
              <a:rPr lang="it-IT" sz="2000" dirty="0"/>
            </a:br>
            <a:r>
              <a:rPr lang="it-IT" sz="2000" dirty="0"/>
              <a:t>chiesa di San Salvador, </a:t>
            </a:r>
            <a:br>
              <a:rPr lang="it-IT" sz="2000" dirty="0"/>
            </a:br>
            <a:r>
              <a:rPr lang="it-IT" sz="2000" dirty="0"/>
              <a:t>La cena di Emmaus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646" cy="6858000"/>
          </a:xfrm>
        </p:spPr>
      </p:pic>
    </p:spTree>
    <p:extLst>
      <p:ext uri="{BB962C8B-B14F-4D97-AF65-F5344CB8AC3E}">
        <p14:creationId xmlns:p14="http://schemas.microsoft.com/office/powerpoint/2010/main" val="839330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419296"/>
            <a:ext cx="8229600" cy="438703"/>
          </a:xfrm>
        </p:spPr>
        <p:txBody>
          <a:bodyPr>
            <a:normAutofit/>
          </a:bodyPr>
          <a:lstStyle/>
          <a:p>
            <a:r>
              <a:rPr lang="it-IT" sz="2000" dirty="0"/>
              <a:t>Caravaggio, Emmaus, 1601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-41552"/>
            <a:ext cx="9144001" cy="6460849"/>
          </a:xfrm>
        </p:spPr>
      </p:pic>
    </p:spTree>
    <p:extLst>
      <p:ext uri="{BB962C8B-B14F-4D97-AF65-F5344CB8AC3E}">
        <p14:creationId xmlns:p14="http://schemas.microsoft.com/office/powerpoint/2010/main" val="4097128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03912" y="2130426"/>
            <a:ext cx="4678288" cy="1470025"/>
          </a:xfrm>
        </p:spPr>
        <p:txBody>
          <a:bodyPr>
            <a:normAutofit/>
          </a:bodyPr>
          <a:lstStyle/>
          <a:p>
            <a:r>
              <a:rPr lang="it-IT" sz="2000" dirty="0"/>
              <a:t>Gerusalemme, veduta.</a:t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35986"/>
            <a:ext cx="3322055" cy="689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93956" y="274638"/>
            <a:ext cx="1898044" cy="6858000"/>
          </a:xfrm>
        </p:spPr>
        <p:txBody>
          <a:bodyPr>
            <a:normAutofit/>
          </a:bodyPr>
          <a:lstStyle/>
          <a:p>
            <a:r>
              <a:rPr lang="it-IT" sz="2000" dirty="0"/>
              <a:t>Gerusalemme, monte dell’Ascensione</a:t>
            </a:r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3956" cy="6858000"/>
          </a:xfrm>
        </p:spPr>
      </p:pic>
    </p:spTree>
    <p:extLst>
      <p:ext uri="{BB962C8B-B14F-4D97-AF65-F5344CB8AC3E}">
        <p14:creationId xmlns:p14="http://schemas.microsoft.com/office/powerpoint/2010/main" val="33416853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</Words>
  <Application>Microsoft Office PowerPoint</Application>
  <PresentationFormat>Widescreen</PresentationFormat>
  <Paragraphs>25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Tema di Office</vt:lpstr>
      <vt:lpstr>1_Tema di Office</vt:lpstr>
      <vt:lpstr>Presentazione standard di PowerPoint</vt:lpstr>
      <vt:lpstr>Presentazione standard di PowerPoint</vt:lpstr>
      <vt:lpstr>9 aprile 30 d. Cr 18.5.30 d. Cr..</vt:lpstr>
      <vt:lpstr>Emmaus, la chiesa</vt:lpstr>
      <vt:lpstr>La tradizione raccolta e seguita dai francescani di Terra Santa colloca in questo santuario la memoria della manifestazione del Signore risorto ai due discepoli di Emmaus, Cleofa e Simeone.</vt:lpstr>
      <vt:lpstr>Vittore Carpaccio,  Venezia,  chiesa di San Salvador,  La cena di Emmaus</vt:lpstr>
      <vt:lpstr>Caravaggio, Emmaus, 1601</vt:lpstr>
      <vt:lpstr>Gerusalemme, veduta. </vt:lpstr>
      <vt:lpstr>Gerusalemme, monte dell’Ascensione</vt:lpstr>
      <vt:lpstr>Gerusalemme, monte dell’Ascensione</vt:lpstr>
      <vt:lpstr>Gerusalemme, monte dell’Ascensione</vt:lpstr>
      <vt:lpstr>Gerusalemme, monte dell’Ascensione</vt:lpstr>
      <vt:lpstr>Gerusalemme, monte dell’Ascensione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2</cp:revision>
  <dcterms:created xsi:type="dcterms:W3CDTF">2021-10-28T09:34:50Z</dcterms:created>
  <dcterms:modified xsi:type="dcterms:W3CDTF">2021-10-29T14:50:45Z</dcterms:modified>
</cp:coreProperties>
</file>