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7DBBFA85-59E6-47E1-AF4D-AD462D6EC218}"/>
    <pc:docChg chg="addSld delSld modSld">
      <pc:chgData name="Secondo Brunelli" userId="1361646665bb41ba" providerId="LiveId" clId="{7DBBFA85-59E6-47E1-AF4D-AD462D6EC218}" dt="2021-10-28T09:33:26.019" v="158" actId="47"/>
      <pc:docMkLst>
        <pc:docMk/>
      </pc:docMkLst>
      <pc:sldChg chg="new del">
        <pc:chgData name="Secondo Brunelli" userId="1361646665bb41ba" providerId="LiveId" clId="{7DBBFA85-59E6-47E1-AF4D-AD462D6EC218}" dt="2021-10-28T09:33:26.019" v="158" actId="47"/>
        <pc:sldMkLst>
          <pc:docMk/>
          <pc:sldMk cId="3083429706" sldId="259"/>
        </pc:sldMkLst>
      </pc:sldChg>
      <pc:sldChg chg="modSp add mod">
        <pc:chgData name="Secondo Brunelli" userId="1361646665bb41ba" providerId="LiveId" clId="{7DBBFA85-59E6-47E1-AF4D-AD462D6EC218}" dt="2021-10-28T09:15:53.137" v="11" actId="14100"/>
        <pc:sldMkLst>
          <pc:docMk/>
          <pc:sldMk cId="2811562893" sldId="260"/>
        </pc:sldMkLst>
        <pc:spChg chg="mod">
          <ac:chgData name="Secondo Brunelli" userId="1361646665bb41ba" providerId="LiveId" clId="{7DBBFA85-59E6-47E1-AF4D-AD462D6EC218}" dt="2021-10-28T09:15:53.137" v="11" actId="14100"/>
          <ac:spMkLst>
            <pc:docMk/>
            <pc:sldMk cId="2811562893" sldId="260"/>
            <ac:spMk id="2" creationId="{00000000-0000-0000-0000-000000000000}"/>
          </ac:spMkLst>
        </pc:spChg>
      </pc:sldChg>
      <pc:sldChg chg="add">
        <pc:chgData name="Secondo Brunelli" userId="1361646665bb41ba" providerId="LiveId" clId="{7DBBFA85-59E6-47E1-AF4D-AD462D6EC218}" dt="2021-10-28T09:14:02.530" v="1"/>
        <pc:sldMkLst>
          <pc:docMk/>
          <pc:sldMk cId="4132248578" sldId="261"/>
        </pc:sldMkLst>
      </pc:sldChg>
      <pc:sldChg chg="modSp add mod">
        <pc:chgData name="Secondo Brunelli" userId="1361646665bb41ba" providerId="LiveId" clId="{7DBBFA85-59E6-47E1-AF4D-AD462D6EC218}" dt="2021-10-28T09:22:00.800" v="134" actId="6549"/>
        <pc:sldMkLst>
          <pc:docMk/>
          <pc:sldMk cId="2704228572" sldId="262"/>
        </pc:sldMkLst>
        <pc:spChg chg="mod">
          <ac:chgData name="Secondo Brunelli" userId="1361646665bb41ba" providerId="LiveId" clId="{7DBBFA85-59E6-47E1-AF4D-AD462D6EC218}" dt="2021-10-28T09:22:00.800" v="134" actId="6549"/>
          <ac:spMkLst>
            <pc:docMk/>
            <pc:sldMk cId="2704228572" sldId="262"/>
            <ac:spMk id="2" creationId="{00000000-0000-0000-0000-000000000000}"/>
          </ac:spMkLst>
        </pc:spChg>
      </pc:sldChg>
      <pc:sldChg chg="add">
        <pc:chgData name="Secondo Brunelli" userId="1361646665bb41ba" providerId="LiveId" clId="{7DBBFA85-59E6-47E1-AF4D-AD462D6EC218}" dt="2021-10-28T09:18:46.761" v="12"/>
        <pc:sldMkLst>
          <pc:docMk/>
          <pc:sldMk cId="1024133873" sldId="263"/>
        </pc:sldMkLst>
      </pc:sldChg>
      <pc:sldChg chg="add">
        <pc:chgData name="Secondo Brunelli" userId="1361646665bb41ba" providerId="LiveId" clId="{7DBBFA85-59E6-47E1-AF4D-AD462D6EC218}" dt="2021-10-28T09:18:46.761" v="12"/>
        <pc:sldMkLst>
          <pc:docMk/>
          <pc:sldMk cId="2466418613" sldId="264"/>
        </pc:sldMkLst>
      </pc:sldChg>
      <pc:sldChg chg="modSp add mod">
        <pc:chgData name="Secondo Brunelli" userId="1361646665bb41ba" providerId="LiveId" clId="{7DBBFA85-59E6-47E1-AF4D-AD462D6EC218}" dt="2021-10-28T09:23:59.330" v="135" actId="255"/>
        <pc:sldMkLst>
          <pc:docMk/>
          <pc:sldMk cId="3019684976" sldId="265"/>
        </pc:sldMkLst>
        <pc:spChg chg="mod">
          <ac:chgData name="Secondo Brunelli" userId="1361646665bb41ba" providerId="LiveId" clId="{7DBBFA85-59E6-47E1-AF4D-AD462D6EC218}" dt="2021-10-28T09:23:59.330" v="135" actId="255"/>
          <ac:spMkLst>
            <pc:docMk/>
            <pc:sldMk cId="3019684976" sldId="265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7DBBFA85-59E6-47E1-AF4D-AD462D6EC218}" dt="2021-10-28T09:25:20.691" v="146" actId="20577"/>
        <pc:sldMkLst>
          <pc:docMk/>
          <pc:sldMk cId="2502032431" sldId="266"/>
        </pc:sldMkLst>
        <pc:spChg chg="mod">
          <ac:chgData name="Secondo Brunelli" userId="1361646665bb41ba" providerId="LiveId" clId="{7DBBFA85-59E6-47E1-AF4D-AD462D6EC218}" dt="2021-10-28T09:25:20.691" v="146" actId="20577"/>
          <ac:spMkLst>
            <pc:docMk/>
            <pc:sldMk cId="2502032431" sldId="266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7DBBFA85-59E6-47E1-AF4D-AD462D6EC218}" dt="2021-10-28T09:26:32.395" v="154" actId="20577"/>
        <pc:sldMkLst>
          <pc:docMk/>
          <pc:sldMk cId="3433632866" sldId="267"/>
        </pc:sldMkLst>
        <pc:spChg chg="mod">
          <ac:chgData name="Secondo Brunelli" userId="1361646665bb41ba" providerId="LiveId" clId="{7DBBFA85-59E6-47E1-AF4D-AD462D6EC218}" dt="2021-10-28T09:26:32.395" v="154" actId="20577"/>
          <ac:spMkLst>
            <pc:docMk/>
            <pc:sldMk cId="3433632866" sldId="267"/>
            <ac:spMk id="2" creationId="{00000000-0000-0000-0000-000000000000}"/>
          </ac:spMkLst>
        </pc:spChg>
      </pc:sldChg>
      <pc:sldChg chg="new del">
        <pc:chgData name="Secondo Brunelli" userId="1361646665bb41ba" providerId="LiveId" clId="{7DBBFA85-59E6-47E1-AF4D-AD462D6EC218}" dt="2021-10-28T09:30:58.758" v="157" actId="47"/>
        <pc:sldMkLst>
          <pc:docMk/>
          <pc:sldMk cId="4204495171" sldId="268"/>
        </pc:sldMkLst>
      </pc:sldChg>
      <pc:sldChg chg="add">
        <pc:chgData name="Secondo Brunelli" userId="1361646665bb41ba" providerId="LiveId" clId="{7DBBFA85-59E6-47E1-AF4D-AD462D6EC218}" dt="2021-10-28T09:30:55.337" v="156"/>
        <pc:sldMkLst>
          <pc:docMk/>
          <pc:sldMk cId="3996113019" sldId="269"/>
        </pc:sldMkLst>
      </pc:sldChg>
      <pc:sldChg chg="add">
        <pc:chgData name="Secondo Brunelli" userId="1361646665bb41ba" providerId="LiveId" clId="{7DBBFA85-59E6-47E1-AF4D-AD462D6EC218}" dt="2021-10-28T09:30:55.337" v="156"/>
        <pc:sldMkLst>
          <pc:docMk/>
          <pc:sldMk cId="2755353052" sldId="270"/>
        </pc:sldMkLst>
      </pc:sldChg>
      <pc:sldChg chg="add">
        <pc:chgData name="Secondo Brunelli" userId="1361646665bb41ba" providerId="LiveId" clId="{7DBBFA85-59E6-47E1-AF4D-AD462D6EC218}" dt="2021-10-28T09:30:55.337" v="156"/>
        <pc:sldMkLst>
          <pc:docMk/>
          <pc:sldMk cId="3614619699" sldId="271"/>
        </pc:sldMkLst>
      </pc:sldChg>
      <pc:sldChg chg="add">
        <pc:chgData name="Secondo Brunelli" userId="1361646665bb41ba" providerId="LiveId" clId="{7DBBFA85-59E6-47E1-AF4D-AD462D6EC218}" dt="2021-10-28T09:30:55.337" v="156"/>
        <pc:sldMkLst>
          <pc:docMk/>
          <pc:sldMk cId="2175264226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B119B-6BA8-4C6A-A6A0-246B4683F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BD7679-2393-4FB2-A651-0CADD0DFC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D4FE04-4C74-4857-BC8F-A8950E1E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1199B6-AA4E-4ABA-8C1D-B53873AF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5F3E02-38EA-4121-9FF2-8BE9A57A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00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9F2B13-1496-461A-807E-1B7F6A6F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57B311-2C91-4D45-88F9-6D9BDF01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D45C90-ECB7-4735-9DE7-8A919E82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4A6087-53EB-423A-B78D-FBFAB0C4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5436AD-8078-4519-9E3F-E930849B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68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CC24B14-F1EF-4FB9-9BE7-D0D91AD3A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EE4217-929C-496D-B7EB-B03CE5FB5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1419D-B870-457C-BD0B-A2E28EF4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8A3770-410B-4949-ADAA-0C1AB269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CF6B77-6977-4FD2-A409-4C9CA94C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17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90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037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887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58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59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243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119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70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E2AAA2-274B-48D0-A1A9-8DC535E0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E346FA-72AF-48D8-8201-582D04AA4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45FB62-D9A6-4260-BA12-06C8FF66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853FF-AEB9-4912-9A7C-0C0361D4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02CB47-AB87-4BD8-AB83-1055CED6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964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1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27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87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AB12F-A280-4F36-96A7-DA1ECCDF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E8EA53-D534-4499-9779-21AF40D7D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A7CD9A-8A0C-433C-B5CC-E34B9F16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2C4EFF-5016-47AC-91F9-0F35CA88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3CB864-AE15-4112-99ED-55051D96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20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98A941-FA09-4C4B-8AEC-B2ABEF1AF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13D454-D946-4D3A-A655-6D410BE6B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7D66AD-7DD3-458B-91CE-1F29F10E9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6EA6CE-AEC1-4D84-9756-6D129FE1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5EA03F-ACFC-4333-8277-C51140F7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2A2D2A-DF75-4A0F-9465-C3F57985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77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2D3BE-21BE-4E2F-8EBB-6E42DB48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43B9B5-43E3-4DE6-B723-F3202C0F8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DC203A-3543-41C1-8E9F-85913B7A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6C58BE-DA9E-43B7-B5EB-F1E4DACFC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42ED87-F1B5-4B71-85C5-1BD9843A5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1F1D1AF-A807-4E18-B1E9-C6864416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E71C463-5681-4631-B87E-35F8774B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3D8479-B1FF-4BB2-BE22-2C83FC7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72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F13B2-0586-4F80-840F-AAACD317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F16232-F921-44A5-A1C7-82523CE2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A91BA8-B31F-4462-8778-BDC9C244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113D2D-C4AE-4846-AC56-E3B7C334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3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3D1F6B-AD74-4A91-A31E-0644971B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9253DB-59F3-4551-B5B9-AC9F8539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8F0F05-1EB6-4B37-8969-9858E79A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04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4E7C0-E003-45F3-B8E9-B66CCC5E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08EAD5-A343-4B21-96F3-6D81AF23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8A060B-97B5-49B5-9667-8D08E5CB9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7D5C04-984A-48E2-83E5-679C2603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B8530D-9F01-45A2-B318-0723337C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20B410-5837-4A4F-A1AC-38D43DAF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72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9BC4D-6392-408B-A8D7-2F4020D3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BE0D5E-F58C-46F9-A1AC-E0D7ECC54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CF94BB-8C05-4D73-8997-67FC5DF8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54BFB9-52FB-4BFA-96EE-8A937E04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36225B-8D3D-46C6-A7D7-9C8B7935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E005B3-9400-4318-8E19-AD258CA8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54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25B9489-F6DB-4F64-A928-0279436A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6049DE-13CF-4283-B968-4AEE7695C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B7BF09-C518-445E-BB9E-B4690984A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11FD-9271-4E5F-9EF5-630E757A9031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E4A3C9-D0C0-4999-A3D1-88669361E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BABF12-920C-4E45-90D4-9CA2F2F84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925F-C3D2-4F55-97F2-D88BDF174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11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47D2D-6654-4C8A-83C9-062A5DB8E899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C9386-3D4B-456E-8336-58FFE639BC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70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DAFF6-36E9-4401-8067-958AE5489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7967C9-91BA-478A-A4D1-35C30BD6E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/>
              <a:t>GIOVEDI’, VENERDI’, SABATO SANTO</a:t>
            </a:r>
          </a:p>
          <a:p>
            <a:endParaRPr lang="it-IT" sz="2800" b="1" dirty="0"/>
          </a:p>
          <a:p>
            <a:endParaRPr lang="it-IT" sz="2800" b="1" dirty="0"/>
          </a:p>
          <a:p>
            <a:endParaRPr lang="it-IT" sz="2800" b="1" dirty="0"/>
          </a:p>
          <a:p>
            <a:r>
              <a:rPr lang="it-IT" sz="2800" b="1" dirty="0"/>
              <a:t>MATTEO, XXVI, 37- XXVII, 65</a:t>
            </a:r>
          </a:p>
          <a:p>
            <a:r>
              <a:rPr lang="it-IT" sz="2800" b="1" dirty="0"/>
              <a:t>MARCO, XIV, 33-XV, 47</a:t>
            </a:r>
          </a:p>
          <a:p>
            <a:r>
              <a:rPr lang="it-IT" sz="2800" b="1" dirty="0"/>
              <a:t>LUCA, XXII, 41-XXIII, 54</a:t>
            </a:r>
          </a:p>
          <a:p>
            <a:r>
              <a:rPr lang="it-IT" sz="2800" b="1" dirty="0"/>
              <a:t>GIOVANNI, XVIII, 2-XIX, 42</a:t>
            </a:r>
          </a:p>
        </p:txBody>
      </p:sp>
    </p:spTree>
    <p:extLst>
      <p:ext uri="{BB962C8B-B14F-4D97-AF65-F5344CB8AC3E}">
        <p14:creationId xmlns:p14="http://schemas.microsoft.com/office/powerpoint/2010/main" val="391892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i="1" dirty="0"/>
              <a:t>Resti del bagno rituale scoperto nel palazzo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41625" cy="6165304"/>
          </a:xfrm>
        </p:spPr>
      </p:pic>
    </p:spTree>
    <p:extLst>
      <p:ext uri="{BB962C8B-B14F-4D97-AF65-F5344CB8AC3E}">
        <p14:creationId xmlns:p14="http://schemas.microsoft.com/office/powerpoint/2010/main" val="217526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2" y="0"/>
            <a:ext cx="8881473" cy="6858000"/>
          </a:xfrm>
        </p:spPr>
      </p:pic>
    </p:spTree>
    <p:extLst>
      <p:ext uri="{BB962C8B-B14F-4D97-AF65-F5344CB8AC3E}">
        <p14:creationId xmlns:p14="http://schemas.microsoft.com/office/powerpoint/2010/main" val="102413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311568" cy="3284984"/>
          </a:xfrm>
        </p:spPr>
      </p:pic>
    </p:spTree>
    <p:extLst>
      <p:ext uri="{BB962C8B-B14F-4D97-AF65-F5344CB8AC3E}">
        <p14:creationId xmlns:p14="http://schemas.microsoft.com/office/powerpoint/2010/main" val="246641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/>
              <a:t>Antica strada romana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5763" cy="6309320"/>
          </a:xfrm>
        </p:spPr>
      </p:pic>
    </p:spTree>
    <p:extLst>
      <p:ext uri="{BB962C8B-B14F-4D97-AF65-F5344CB8AC3E}">
        <p14:creationId xmlns:p14="http://schemas.microsoft.com/office/powerpoint/2010/main" val="3019684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04312" y="274638"/>
            <a:ext cx="3122588" cy="6265862"/>
          </a:xfrm>
        </p:spPr>
        <p:txBody>
          <a:bodyPr>
            <a:noAutofit/>
          </a:bodyPr>
          <a:lstStyle/>
          <a:p>
            <a:r>
              <a:rPr lang="it-IT" sz="2000" dirty="0"/>
              <a:t>Lo scorpione </a:t>
            </a:r>
            <a:br>
              <a:rPr lang="it-IT" sz="2000" dirty="0"/>
            </a:br>
            <a:r>
              <a:rPr lang="it-IT" sz="2000" dirty="0"/>
              <a:t>è il segno </a:t>
            </a:r>
            <a:br>
              <a:rPr lang="it-IT" sz="2000" dirty="0"/>
            </a:br>
            <a:r>
              <a:rPr lang="it-IT" sz="2000" dirty="0"/>
              <a:t>della X legione </a:t>
            </a:r>
            <a:r>
              <a:rPr lang="it-IT" sz="2000" dirty="0" err="1"/>
              <a:t>Fretenze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348856" cy="6957392"/>
          </a:xfrm>
        </p:spPr>
      </p:pic>
    </p:spTree>
    <p:extLst>
      <p:ext uri="{BB962C8B-B14F-4D97-AF65-F5344CB8AC3E}">
        <p14:creationId xmlns:p14="http://schemas.microsoft.com/office/powerpoint/2010/main" val="2502032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84032" y="274638"/>
            <a:ext cx="5452368" cy="6062662"/>
          </a:xfrm>
        </p:spPr>
        <p:txBody>
          <a:bodyPr>
            <a:noAutofit/>
          </a:bodyPr>
          <a:lstStyle/>
          <a:p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 err="1"/>
              <a:t>Litostrato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lastricato,  pietra pavimentale della Torre Pretoria. Incisione per giochi di azzardo,  i</a:t>
            </a:r>
            <a:br>
              <a:rPr lang="it-IT" sz="2000" dirty="0"/>
            </a:br>
            <a:r>
              <a:rPr lang="it-IT" sz="2000" dirty="0"/>
              <a:t>l gioco del re, </a:t>
            </a:r>
            <a:br>
              <a:rPr lang="it-IT" sz="2000" dirty="0"/>
            </a:br>
            <a:r>
              <a:rPr lang="it-IT" sz="2000" dirty="0"/>
              <a:t>praticato dai soldati </a:t>
            </a:r>
            <a:br>
              <a:rPr lang="it-IT" sz="2000" dirty="0"/>
            </a:br>
            <a:r>
              <a:rPr lang="it-IT" sz="2000" dirty="0"/>
              <a:t>in caso di condannati a morte.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3004" cy="6957392"/>
          </a:xfrm>
        </p:spPr>
      </p:pic>
    </p:spTree>
    <p:extLst>
      <p:ext uri="{BB962C8B-B14F-4D97-AF65-F5344CB8AC3E}">
        <p14:creationId xmlns:p14="http://schemas.microsoft.com/office/powerpoint/2010/main" val="3433632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177B7-80E1-469B-83AA-E4E33B3D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610012-96A7-4744-BD05-88151D858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b="1" dirty="0"/>
          </a:p>
          <a:p>
            <a:pPr algn="ctr"/>
            <a:r>
              <a:rPr lang="it-IT" b="1" dirty="0"/>
              <a:t>Palazzo di Caifa</a:t>
            </a:r>
          </a:p>
          <a:p>
            <a:pPr algn="ctr"/>
            <a:r>
              <a:rPr lang="it-IT" b="1" dirty="0"/>
              <a:t>Davanti a Pilato</a:t>
            </a:r>
          </a:p>
          <a:p>
            <a:pPr algn="ctr"/>
            <a:r>
              <a:rPr lang="it-IT" b="1" dirty="0"/>
              <a:t>Palazzo di Erode Agrippa</a:t>
            </a:r>
          </a:p>
          <a:p>
            <a:pPr algn="ctr"/>
            <a:r>
              <a:rPr lang="it-IT" b="1" dirty="0"/>
              <a:t>Palazzo di Pilato</a:t>
            </a:r>
          </a:p>
          <a:p>
            <a:pPr algn="ctr"/>
            <a:r>
              <a:rPr lang="it-IT" b="1" dirty="0"/>
              <a:t>Calvario</a:t>
            </a:r>
          </a:p>
          <a:p>
            <a:pPr algn="ctr"/>
            <a:r>
              <a:rPr lang="it-IT" b="1" dirty="0"/>
              <a:t>Santo Sepolcro</a:t>
            </a:r>
          </a:p>
        </p:txBody>
      </p:sp>
    </p:spTree>
    <p:extLst>
      <p:ext uri="{BB962C8B-B14F-4D97-AF65-F5344CB8AC3E}">
        <p14:creationId xmlns:p14="http://schemas.microsoft.com/office/powerpoint/2010/main" val="16101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78456-414E-47D1-A91E-89AA7C55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0" y="365125"/>
            <a:ext cx="4508500" cy="60610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6, 7, 8 aprile </a:t>
            </a:r>
            <a:br>
              <a:rPr lang="it-IT" sz="2000" dirty="0"/>
            </a:br>
            <a:r>
              <a:rPr lang="it-IT" sz="2000" dirty="0"/>
              <a:t>30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F0DE5E-0E8D-4000-B000-04213E04E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3A6EC25-E456-4956-A506-34B85D417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68" y="-78669"/>
            <a:ext cx="3744416" cy="70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87888" y="2130426"/>
            <a:ext cx="4894312" cy="3508374"/>
          </a:xfrm>
        </p:spPr>
        <p:txBody>
          <a:bodyPr>
            <a:noAutofit/>
          </a:bodyPr>
          <a:lstStyle/>
          <a:p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la chiesa di San Pietro in  </a:t>
            </a:r>
            <a:r>
              <a:rPr lang="it-IT" sz="2000" dirty="0" err="1"/>
              <a:t>Gallicanto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sorge ad est del Cenacolo sui pendii </a:t>
            </a:r>
            <a:br>
              <a:rPr lang="it-IT" sz="2000" dirty="0"/>
            </a:br>
            <a:r>
              <a:rPr lang="it-IT" sz="2000" dirty="0"/>
              <a:t>che scendono verso il </a:t>
            </a:r>
            <a:r>
              <a:rPr lang="it-IT" sz="2000" dirty="0" err="1"/>
              <a:t>Tyropeon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fra i resti della Gerusalemme giudea </a:t>
            </a:r>
            <a:br>
              <a:rPr lang="it-IT" sz="2000" dirty="0"/>
            </a:br>
            <a:r>
              <a:rPr lang="it-IT" sz="2000" dirty="0"/>
              <a:t>e bizantina: </a:t>
            </a:r>
            <a:br>
              <a:rPr lang="it-IT" sz="2000" dirty="0"/>
            </a:br>
            <a:r>
              <a:rPr lang="it-IT" sz="2000" dirty="0"/>
              <a:t>scala del periodo </a:t>
            </a:r>
            <a:r>
              <a:rPr lang="it-IT" sz="2000" dirty="0" err="1"/>
              <a:t>asmoneo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8" y="-12220"/>
            <a:ext cx="3209140" cy="70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6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13224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0432" y="274638"/>
            <a:ext cx="4351968" cy="6494462"/>
          </a:xfrm>
        </p:spPr>
        <p:txBody>
          <a:bodyPr>
            <a:normAutofit/>
          </a:bodyPr>
          <a:lstStyle/>
          <a:p>
            <a:r>
              <a:rPr lang="it-IT" sz="2000" dirty="0"/>
              <a:t>Casa di Caifa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Torre Antonia, </a:t>
            </a:r>
            <a:br>
              <a:rPr lang="it-IT" sz="2000" dirty="0"/>
            </a:br>
            <a:r>
              <a:rPr lang="it-IT" sz="2000" dirty="0"/>
              <a:t>( Palazzo di Erode il Grande )</a:t>
            </a:r>
            <a:br>
              <a:rPr lang="it-IT" sz="2000" dirty="0"/>
            </a:br>
            <a:r>
              <a:rPr lang="it-IT" sz="2000" dirty="0"/>
              <a:t>il </a:t>
            </a:r>
            <a:r>
              <a:rPr lang="it-IT" sz="2000" dirty="0" err="1"/>
              <a:t>Litostratos</a:t>
            </a:r>
            <a:br>
              <a:rPr lang="it-IT" sz="2000" dirty="0"/>
            </a:br>
            <a:r>
              <a:rPr lang="it-IT" sz="2000" dirty="0"/>
              <a:t>Palazzo di Erode </a:t>
            </a:r>
            <a:r>
              <a:rPr lang="it-IT" sz="2000" dirty="0" err="1"/>
              <a:t>Antipa</a:t>
            </a:r>
            <a:r>
              <a:rPr lang="it-IT" sz="2000" dirty="0"/>
              <a:t>,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5706431" cy="6858000"/>
          </a:xfrm>
        </p:spPr>
      </p:pic>
    </p:spTree>
    <p:extLst>
      <p:ext uri="{BB962C8B-B14F-4D97-AF65-F5344CB8AC3E}">
        <p14:creationId xmlns:p14="http://schemas.microsoft.com/office/powerpoint/2010/main" val="270422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15880" y="2130426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dirty="0"/>
              <a:t>Gerusalemme, Palazzo di </a:t>
            </a:r>
            <a:r>
              <a:rPr lang="it-IT" sz="1400" dirty="0" err="1"/>
              <a:t>Caifa</a:t>
            </a:r>
            <a:r>
              <a:rPr lang="it-IT" sz="1400" dirty="0"/>
              <a:t>,  appena fuori dalla porta di David o di Sion, nel </a:t>
            </a:r>
            <a:r>
              <a:rPr lang="it-IT" sz="1400" dirty="0" err="1"/>
              <a:t>cimetero</a:t>
            </a:r>
            <a:r>
              <a:rPr lang="it-IT" sz="1400" dirty="0"/>
              <a:t> </a:t>
            </a:r>
            <a:r>
              <a:rPr lang="it-IT" sz="1400"/>
              <a:t>degli Armeni.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68" y="-6749"/>
            <a:ext cx="3272880" cy="69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1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i="1" dirty="0"/>
              <a:t>I resti di un palazzo del I secolo d.C. ritrovati a Gerusalemme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28"/>
            <a:ext cx="9146135" cy="6084168"/>
          </a:xfrm>
        </p:spPr>
      </p:pic>
    </p:spTree>
    <p:extLst>
      <p:ext uri="{BB962C8B-B14F-4D97-AF65-F5344CB8AC3E}">
        <p14:creationId xmlns:p14="http://schemas.microsoft.com/office/powerpoint/2010/main" val="275535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i="1" dirty="0"/>
              <a:t>La vasca da bagno ritrovata nel palazzo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3687" cy="6093296"/>
          </a:xfrm>
        </p:spPr>
      </p:pic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981200" y="3588861"/>
          <a:ext cx="8229600" cy="54864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t-IT" i="0" dirty="0">
                        <a:solidFill>
                          <a:srgbClr val="333333"/>
                        </a:solidFill>
                        <a:effectLst/>
                        <a:latin typeface="Cousine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it-IT" i="0" dirty="0">
                        <a:solidFill>
                          <a:srgbClr val="333333"/>
                        </a:solidFill>
                        <a:effectLst/>
                        <a:latin typeface="Cousine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619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Widescreen</PresentationFormat>
  <Paragraphs>28</Paragraphs>
  <Slides>15</Slides>
  <Notes>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Cousine</vt:lpstr>
      <vt:lpstr>Tema di Office</vt:lpstr>
      <vt:lpstr>1_Tema di Office</vt:lpstr>
      <vt:lpstr>Presentazione standard di PowerPoint</vt:lpstr>
      <vt:lpstr>Presentazione standard di PowerPoint</vt:lpstr>
      <vt:lpstr>6, 7, 8 aprile  30 d. Cr.</vt:lpstr>
      <vt:lpstr>Gerusalemme,  la chiesa di San Pietro in  Gallicanto  sorge ad est del Cenacolo sui pendii  che scendono verso il Tyropeon  fra i resti della Gerusalemme giudea  e bizantina:  scala del periodo asmoneo</vt:lpstr>
      <vt:lpstr>Presentazione standard di PowerPoint</vt:lpstr>
      <vt:lpstr>Casa di Caifa Gerusalemme,  Torre Antonia,  ( Palazzo di Erode il Grande ) il Litostratos Palazzo di Erode Antipa, </vt:lpstr>
      <vt:lpstr>Gerusalemme, Palazzo di Caifa,  appena fuori dalla porta di David o di Sion, nel cimetero degli Armeni.</vt:lpstr>
      <vt:lpstr>I resti di un palazzo del I secolo d.C. ritrovati a Gerusalemme</vt:lpstr>
      <vt:lpstr>La vasca da bagno ritrovata nel palazzo</vt:lpstr>
      <vt:lpstr>Resti del bagno rituale scoperto nel palazzo</vt:lpstr>
      <vt:lpstr>Presentazione standard di PowerPoint</vt:lpstr>
      <vt:lpstr>Presentazione standard di PowerPoint</vt:lpstr>
      <vt:lpstr>Antica strada romana</vt:lpstr>
      <vt:lpstr>Lo scorpione  è il segno  della X legione Fretenze</vt:lpstr>
      <vt:lpstr>Gerusalemme,  Litostrato,  lastricato,  pietra pavimentale della Torre Pretoria. Incisione per giochi di azzardo,  i l gioco del re,  praticato dai soldati  in caso di condannati a morte.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3</cp:revision>
  <dcterms:created xsi:type="dcterms:W3CDTF">2021-10-28T08:48:16Z</dcterms:created>
  <dcterms:modified xsi:type="dcterms:W3CDTF">2021-10-28T09:34:22Z</dcterms:modified>
</cp:coreProperties>
</file>