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5" r:id="rId8"/>
    <p:sldId id="261" r:id="rId9"/>
    <p:sldId id="262" r:id="rId10"/>
    <p:sldId id="263" r:id="rId11"/>
    <p:sldId id="264" r:id="rId12"/>
    <p:sldId id="266" r:id="rId13"/>
    <p:sldId id="268" r:id="rId14"/>
    <p:sldId id="285" r:id="rId15"/>
    <p:sldId id="286" r:id="rId16"/>
    <p:sldId id="271" r:id="rId17"/>
    <p:sldId id="287" r:id="rId18"/>
    <p:sldId id="282" r:id="rId19"/>
    <p:sldId id="288" r:id="rId20"/>
    <p:sldId id="277" r:id="rId21"/>
    <p:sldId id="292" r:id="rId22"/>
    <p:sldId id="293" r:id="rId23"/>
    <p:sldId id="294" r:id="rId24"/>
    <p:sldId id="295" r:id="rId25"/>
    <p:sldId id="296" r:id="rId26"/>
    <p:sldId id="297" r:id="rId27"/>
    <p:sldId id="298" r:id="rId28"/>
    <p:sldId id="299" r:id="rId29"/>
    <p:sldId id="269" r:id="rId30"/>
    <p:sldId id="300" r:id="rId31"/>
    <p:sldId id="301" r:id="rId32"/>
    <p:sldId id="270" r:id="rId33"/>
    <p:sldId id="272" r:id="rId34"/>
    <p:sldId id="273" r:id="rId35"/>
    <p:sldId id="274" r:id="rId36"/>
    <p:sldId id="275" r:id="rId37"/>
    <p:sldId id="276" r:id="rId38"/>
    <p:sldId id="278" r:id="rId39"/>
    <p:sldId id="279" r:id="rId40"/>
    <p:sldId id="280" r:id="rId41"/>
    <p:sldId id="281" r:id="rId42"/>
    <p:sldId id="283" r:id="rId43"/>
    <p:sldId id="289" r:id="rId44"/>
    <p:sldId id="284" r:id="rId45"/>
    <p:sldId id="302" r:id="rId46"/>
    <p:sldId id="303" r:id="rId47"/>
    <p:sldId id="304" r:id="rId48"/>
    <p:sldId id="290" r:id="rId49"/>
    <p:sldId id="291" r:id="rId50"/>
    <p:sldId id="305" r:id="rId51"/>
    <p:sldId id="306" r:id="rId52"/>
    <p:sldId id="307" r:id="rId53"/>
    <p:sldId id="308" r:id="rId5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6" d="100"/>
          <a:sy n="76" d="100"/>
        </p:scale>
        <p:origin x="126" y="1056"/>
      </p:cViewPr>
      <p:guideLst/>
    </p:cSldViewPr>
  </p:slideViewPr>
  <p:notesTextViewPr>
    <p:cViewPr>
      <p:scale>
        <a:sx n="1" d="1"/>
        <a:sy n="1" d="1"/>
      </p:scale>
      <p:origin x="0" y="0"/>
    </p:cViewPr>
  </p:notesTextViewPr>
  <p:sorterViewPr>
    <p:cViewPr varScale="1">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condo Brunelli" userId="1361646665bb41ba" providerId="LiveId" clId="{0BEA4BC9-8193-469F-83AE-1B82648982A4}"/>
    <pc:docChg chg="custSel addSld modSld">
      <pc:chgData name="Secondo Brunelli" userId="1361646665bb41ba" providerId="LiveId" clId="{0BEA4BC9-8193-469F-83AE-1B82648982A4}" dt="2021-10-28T08:18:25.007" v="366"/>
      <pc:docMkLst>
        <pc:docMk/>
      </pc:docMkLst>
      <pc:sldChg chg="modSp mod">
        <pc:chgData name="Secondo Brunelli" userId="1361646665bb41ba" providerId="LiveId" clId="{0BEA4BC9-8193-469F-83AE-1B82648982A4}" dt="2021-10-28T07:36:42.061" v="3" actId="20577"/>
        <pc:sldMkLst>
          <pc:docMk/>
          <pc:sldMk cId="3748317042" sldId="256"/>
        </pc:sldMkLst>
        <pc:spChg chg="mod">
          <ac:chgData name="Secondo Brunelli" userId="1361646665bb41ba" providerId="LiveId" clId="{0BEA4BC9-8193-469F-83AE-1B82648982A4}" dt="2021-10-28T07:36:42.061" v="3" actId="20577"/>
          <ac:spMkLst>
            <pc:docMk/>
            <pc:sldMk cId="3748317042" sldId="256"/>
            <ac:spMk id="3" creationId="{776693D8-928F-455C-B173-73505324D21D}"/>
          </ac:spMkLst>
        </pc:spChg>
      </pc:sldChg>
      <pc:sldChg chg="modSp mod">
        <pc:chgData name="Secondo Brunelli" userId="1361646665bb41ba" providerId="LiveId" clId="{0BEA4BC9-8193-469F-83AE-1B82648982A4}" dt="2021-10-28T07:41:50.602" v="120" actId="20577"/>
        <pc:sldMkLst>
          <pc:docMk/>
          <pc:sldMk cId="1168856891" sldId="259"/>
        </pc:sldMkLst>
        <pc:spChg chg="mod">
          <ac:chgData name="Secondo Brunelli" userId="1361646665bb41ba" providerId="LiveId" clId="{0BEA4BC9-8193-469F-83AE-1B82648982A4}" dt="2021-10-28T07:41:50.602" v="120" actId="20577"/>
          <ac:spMkLst>
            <pc:docMk/>
            <pc:sldMk cId="1168856891" sldId="259"/>
            <ac:spMk id="3" creationId="{60B2060A-56FF-4833-BC54-359227B2CADE}"/>
          </ac:spMkLst>
        </pc:spChg>
      </pc:sldChg>
      <pc:sldChg chg="modSp new mod">
        <pc:chgData name="Secondo Brunelli" userId="1361646665bb41ba" providerId="LiveId" clId="{0BEA4BC9-8193-469F-83AE-1B82648982A4}" dt="2021-10-28T07:50:40.742" v="152" actId="20577"/>
        <pc:sldMkLst>
          <pc:docMk/>
          <pc:sldMk cId="899272297" sldId="260"/>
        </pc:sldMkLst>
        <pc:spChg chg="mod">
          <ac:chgData name="Secondo Brunelli" userId="1361646665bb41ba" providerId="LiveId" clId="{0BEA4BC9-8193-469F-83AE-1B82648982A4}" dt="2021-10-28T07:50:37.263" v="149" actId="20577"/>
          <ac:spMkLst>
            <pc:docMk/>
            <pc:sldMk cId="899272297" sldId="260"/>
            <ac:spMk id="2" creationId="{E2A8A5E4-72AB-46C0-AB9D-9DF712E65F6D}"/>
          </ac:spMkLst>
        </pc:spChg>
        <pc:spChg chg="mod">
          <ac:chgData name="Secondo Brunelli" userId="1361646665bb41ba" providerId="LiveId" clId="{0BEA4BC9-8193-469F-83AE-1B82648982A4}" dt="2021-10-28T07:50:40.742" v="152" actId="20577"/>
          <ac:spMkLst>
            <pc:docMk/>
            <pc:sldMk cId="899272297" sldId="260"/>
            <ac:spMk id="3" creationId="{DB9F718E-93B3-493D-9B0A-22424A9A77A9}"/>
          </ac:spMkLst>
        </pc:spChg>
      </pc:sldChg>
      <pc:sldChg chg="add">
        <pc:chgData name="Secondo Brunelli" userId="1361646665bb41ba" providerId="LiveId" clId="{0BEA4BC9-8193-469F-83AE-1B82648982A4}" dt="2021-10-28T07:52:23.934" v="153"/>
        <pc:sldMkLst>
          <pc:docMk/>
          <pc:sldMk cId="3151557960" sldId="261"/>
        </pc:sldMkLst>
      </pc:sldChg>
      <pc:sldChg chg="modSp add mod">
        <pc:chgData name="Secondo Brunelli" userId="1361646665bb41ba" providerId="LiveId" clId="{0BEA4BC9-8193-469F-83AE-1B82648982A4}" dt="2021-10-28T07:53:31.653" v="163" actId="20577"/>
        <pc:sldMkLst>
          <pc:docMk/>
          <pc:sldMk cId="3113760969" sldId="262"/>
        </pc:sldMkLst>
        <pc:spChg chg="mod">
          <ac:chgData name="Secondo Brunelli" userId="1361646665bb41ba" providerId="LiveId" clId="{0BEA4BC9-8193-469F-83AE-1B82648982A4}" dt="2021-10-28T07:53:31.653" v="163" actId="20577"/>
          <ac:spMkLst>
            <pc:docMk/>
            <pc:sldMk cId="3113760969" sldId="262"/>
            <ac:spMk id="2" creationId="{00000000-0000-0000-0000-000000000000}"/>
          </ac:spMkLst>
        </pc:spChg>
        <pc:picChg chg="mod">
          <ac:chgData name="Secondo Brunelli" userId="1361646665bb41ba" providerId="LiveId" clId="{0BEA4BC9-8193-469F-83AE-1B82648982A4}" dt="2021-10-28T07:52:56.242" v="158" actId="14100"/>
          <ac:picMkLst>
            <pc:docMk/>
            <pc:sldMk cId="3113760969" sldId="262"/>
            <ac:picMk id="4" creationId="{00000000-0000-0000-0000-000000000000}"/>
          </ac:picMkLst>
        </pc:picChg>
      </pc:sldChg>
      <pc:sldChg chg="modSp new mod">
        <pc:chgData name="Secondo Brunelli" userId="1361646665bb41ba" providerId="LiveId" clId="{0BEA4BC9-8193-469F-83AE-1B82648982A4}" dt="2021-10-28T08:06:49.026" v="285" actId="20577"/>
        <pc:sldMkLst>
          <pc:docMk/>
          <pc:sldMk cId="1750500538" sldId="263"/>
        </pc:sldMkLst>
        <pc:spChg chg="mod">
          <ac:chgData name="Secondo Brunelli" userId="1361646665bb41ba" providerId="LiveId" clId="{0BEA4BC9-8193-469F-83AE-1B82648982A4}" dt="2021-10-28T08:06:49.026" v="285" actId="20577"/>
          <ac:spMkLst>
            <pc:docMk/>
            <pc:sldMk cId="1750500538" sldId="263"/>
            <ac:spMk id="3" creationId="{0784ED19-B469-4773-8FEC-843B729DBBA7}"/>
          </ac:spMkLst>
        </pc:spChg>
      </pc:sldChg>
      <pc:sldChg chg="modSp new mod">
        <pc:chgData name="Secondo Brunelli" userId="1361646665bb41ba" providerId="LiveId" clId="{0BEA4BC9-8193-469F-83AE-1B82648982A4}" dt="2021-10-28T08:13:15.390" v="341" actId="20577"/>
        <pc:sldMkLst>
          <pc:docMk/>
          <pc:sldMk cId="2837458001" sldId="264"/>
        </pc:sldMkLst>
        <pc:spChg chg="mod">
          <ac:chgData name="Secondo Brunelli" userId="1361646665bb41ba" providerId="LiveId" clId="{0BEA4BC9-8193-469F-83AE-1B82648982A4}" dt="2021-10-28T08:13:15.390" v="341" actId="20577"/>
          <ac:spMkLst>
            <pc:docMk/>
            <pc:sldMk cId="2837458001" sldId="264"/>
            <ac:spMk id="3" creationId="{116FA3D2-ACF2-43E8-A477-3510B6D5AFA3}"/>
          </ac:spMkLst>
        </pc:spChg>
      </pc:sldChg>
      <pc:sldChg chg="addSp modSp new mod">
        <pc:chgData name="Secondo Brunelli" userId="1361646665bb41ba" providerId="LiveId" clId="{0BEA4BC9-8193-469F-83AE-1B82648982A4}" dt="2021-10-28T08:13:00.588" v="338" actId="14100"/>
        <pc:sldMkLst>
          <pc:docMk/>
          <pc:sldMk cId="3673435811" sldId="265"/>
        </pc:sldMkLst>
        <pc:spChg chg="mod">
          <ac:chgData name="Secondo Brunelli" userId="1361646665bb41ba" providerId="LiveId" clId="{0BEA4BC9-8193-469F-83AE-1B82648982A4}" dt="2021-10-28T08:13:00.588" v="338" actId="14100"/>
          <ac:spMkLst>
            <pc:docMk/>
            <pc:sldMk cId="3673435811" sldId="265"/>
            <ac:spMk id="2" creationId="{C58C4029-E7B2-422B-B09B-CE0A7D9B9207}"/>
          </ac:spMkLst>
        </pc:spChg>
        <pc:picChg chg="add mod">
          <ac:chgData name="Secondo Brunelli" userId="1361646665bb41ba" providerId="LiveId" clId="{0BEA4BC9-8193-469F-83AE-1B82648982A4}" dt="2021-10-28T08:11:55.617" v="315" actId="1076"/>
          <ac:picMkLst>
            <pc:docMk/>
            <pc:sldMk cId="3673435811" sldId="265"/>
            <ac:picMk id="4" creationId="{45DE988F-9370-4A04-83D8-92CDC728968A}"/>
          </ac:picMkLst>
        </pc:picChg>
      </pc:sldChg>
      <pc:sldChg chg="addSp delSp modSp new mod">
        <pc:chgData name="Secondo Brunelli" userId="1361646665bb41ba" providerId="LiveId" clId="{0BEA4BC9-8193-469F-83AE-1B82648982A4}" dt="2021-10-28T08:14:52.704" v="363" actId="14100"/>
        <pc:sldMkLst>
          <pc:docMk/>
          <pc:sldMk cId="4137900266" sldId="266"/>
        </pc:sldMkLst>
        <pc:spChg chg="mod">
          <ac:chgData name="Secondo Brunelli" userId="1361646665bb41ba" providerId="LiveId" clId="{0BEA4BC9-8193-469F-83AE-1B82648982A4}" dt="2021-10-28T08:14:52.704" v="363" actId="14100"/>
          <ac:spMkLst>
            <pc:docMk/>
            <pc:sldMk cId="4137900266" sldId="266"/>
            <ac:spMk id="2" creationId="{C58D34F5-DCC2-4188-8E94-75E51129A3BF}"/>
          </ac:spMkLst>
        </pc:spChg>
        <pc:spChg chg="del">
          <ac:chgData name="Secondo Brunelli" userId="1361646665bb41ba" providerId="LiveId" clId="{0BEA4BC9-8193-469F-83AE-1B82648982A4}" dt="2021-10-28T08:13:50.423" v="343"/>
          <ac:spMkLst>
            <pc:docMk/>
            <pc:sldMk cId="4137900266" sldId="266"/>
            <ac:spMk id="3" creationId="{55C316F4-13A7-4B06-AE7F-64D562AE8A1E}"/>
          </ac:spMkLst>
        </pc:spChg>
        <pc:picChg chg="add mod">
          <ac:chgData name="Secondo Brunelli" userId="1361646665bb41ba" providerId="LiveId" clId="{0BEA4BC9-8193-469F-83AE-1B82648982A4}" dt="2021-10-28T08:13:58.080" v="345" actId="14100"/>
          <ac:picMkLst>
            <pc:docMk/>
            <pc:sldMk cId="4137900266" sldId="266"/>
            <ac:picMk id="4" creationId="{105C2F28-C9B1-477E-B767-D7ED6546A748}"/>
          </ac:picMkLst>
        </pc:picChg>
      </pc:sldChg>
      <pc:sldChg chg="new">
        <pc:chgData name="Secondo Brunelli" userId="1361646665bb41ba" providerId="LiveId" clId="{0BEA4BC9-8193-469F-83AE-1B82648982A4}" dt="2021-10-28T08:15:16.392" v="364" actId="680"/>
        <pc:sldMkLst>
          <pc:docMk/>
          <pc:sldMk cId="3600427045" sldId="267"/>
        </pc:sldMkLst>
      </pc:sldChg>
      <pc:sldChg chg="add">
        <pc:chgData name="Secondo Brunelli" userId="1361646665bb41ba" providerId="LiveId" clId="{0BEA4BC9-8193-469F-83AE-1B82648982A4}" dt="2021-10-28T08:16:38.846" v="365"/>
        <pc:sldMkLst>
          <pc:docMk/>
          <pc:sldMk cId="345392939" sldId="268"/>
        </pc:sldMkLst>
      </pc:sldChg>
      <pc:sldChg chg="add">
        <pc:chgData name="Secondo Brunelli" userId="1361646665bb41ba" providerId="LiveId" clId="{0BEA4BC9-8193-469F-83AE-1B82648982A4}" dt="2021-10-28T08:16:38.846" v="365"/>
        <pc:sldMkLst>
          <pc:docMk/>
          <pc:sldMk cId="3217016924" sldId="269"/>
        </pc:sldMkLst>
      </pc:sldChg>
      <pc:sldChg chg="add">
        <pc:chgData name="Secondo Brunelli" userId="1361646665bb41ba" providerId="LiveId" clId="{0BEA4BC9-8193-469F-83AE-1B82648982A4}" dt="2021-10-28T08:16:38.846" v="365"/>
        <pc:sldMkLst>
          <pc:docMk/>
          <pc:sldMk cId="2420443184" sldId="270"/>
        </pc:sldMkLst>
      </pc:sldChg>
      <pc:sldChg chg="add">
        <pc:chgData name="Secondo Brunelli" userId="1361646665bb41ba" providerId="LiveId" clId="{0BEA4BC9-8193-469F-83AE-1B82648982A4}" dt="2021-10-28T08:16:38.846" v="365"/>
        <pc:sldMkLst>
          <pc:docMk/>
          <pc:sldMk cId="285090721" sldId="271"/>
        </pc:sldMkLst>
      </pc:sldChg>
      <pc:sldChg chg="add">
        <pc:chgData name="Secondo Brunelli" userId="1361646665bb41ba" providerId="LiveId" clId="{0BEA4BC9-8193-469F-83AE-1B82648982A4}" dt="2021-10-28T08:16:38.846" v="365"/>
        <pc:sldMkLst>
          <pc:docMk/>
          <pc:sldMk cId="871296212" sldId="272"/>
        </pc:sldMkLst>
      </pc:sldChg>
      <pc:sldChg chg="add">
        <pc:chgData name="Secondo Brunelli" userId="1361646665bb41ba" providerId="LiveId" clId="{0BEA4BC9-8193-469F-83AE-1B82648982A4}" dt="2021-10-28T08:16:38.846" v="365"/>
        <pc:sldMkLst>
          <pc:docMk/>
          <pc:sldMk cId="376552469" sldId="273"/>
        </pc:sldMkLst>
      </pc:sldChg>
      <pc:sldChg chg="add">
        <pc:chgData name="Secondo Brunelli" userId="1361646665bb41ba" providerId="LiveId" clId="{0BEA4BC9-8193-469F-83AE-1B82648982A4}" dt="2021-10-28T08:16:38.846" v="365"/>
        <pc:sldMkLst>
          <pc:docMk/>
          <pc:sldMk cId="4174926513" sldId="274"/>
        </pc:sldMkLst>
      </pc:sldChg>
      <pc:sldChg chg="add">
        <pc:chgData name="Secondo Brunelli" userId="1361646665bb41ba" providerId="LiveId" clId="{0BEA4BC9-8193-469F-83AE-1B82648982A4}" dt="2021-10-28T08:16:38.846" v="365"/>
        <pc:sldMkLst>
          <pc:docMk/>
          <pc:sldMk cId="3910006162" sldId="275"/>
        </pc:sldMkLst>
      </pc:sldChg>
      <pc:sldChg chg="add">
        <pc:chgData name="Secondo Brunelli" userId="1361646665bb41ba" providerId="LiveId" clId="{0BEA4BC9-8193-469F-83AE-1B82648982A4}" dt="2021-10-28T08:16:38.846" v="365"/>
        <pc:sldMkLst>
          <pc:docMk/>
          <pc:sldMk cId="1745210962" sldId="276"/>
        </pc:sldMkLst>
      </pc:sldChg>
      <pc:sldChg chg="add">
        <pc:chgData name="Secondo Brunelli" userId="1361646665bb41ba" providerId="LiveId" clId="{0BEA4BC9-8193-469F-83AE-1B82648982A4}" dt="2021-10-28T08:16:38.846" v="365"/>
        <pc:sldMkLst>
          <pc:docMk/>
          <pc:sldMk cId="3781281424" sldId="277"/>
        </pc:sldMkLst>
      </pc:sldChg>
      <pc:sldChg chg="add">
        <pc:chgData name="Secondo Brunelli" userId="1361646665bb41ba" providerId="LiveId" clId="{0BEA4BC9-8193-469F-83AE-1B82648982A4}" dt="2021-10-28T08:16:38.846" v="365"/>
        <pc:sldMkLst>
          <pc:docMk/>
          <pc:sldMk cId="473158972" sldId="278"/>
        </pc:sldMkLst>
      </pc:sldChg>
      <pc:sldChg chg="add">
        <pc:chgData name="Secondo Brunelli" userId="1361646665bb41ba" providerId="LiveId" clId="{0BEA4BC9-8193-469F-83AE-1B82648982A4}" dt="2021-10-28T08:16:38.846" v="365"/>
        <pc:sldMkLst>
          <pc:docMk/>
          <pc:sldMk cId="2731613346" sldId="279"/>
        </pc:sldMkLst>
      </pc:sldChg>
      <pc:sldChg chg="add">
        <pc:chgData name="Secondo Brunelli" userId="1361646665bb41ba" providerId="LiveId" clId="{0BEA4BC9-8193-469F-83AE-1B82648982A4}" dt="2021-10-28T08:16:38.846" v="365"/>
        <pc:sldMkLst>
          <pc:docMk/>
          <pc:sldMk cId="3297928878" sldId="280"/>
        </pc:sldMkLst>
      </pc:sldChg>
      <pc:sldChg chg="add">
        <pc:chgData name="Secondo Brunelli" userId="1361646665bb41ba" providerId="LiveId" clId="{0BEA4BC9-8193-469F-83AE-1B82648982A4}" dt="2021-10-28T08:16:38.846" v="365"/>
        <pc:sldMkLst>
          <pc:docMk/>
          <pc:sldMk cId="93388029" sldId="281"/>
        </pc:sldMkLst>
      </pc:sldChg>
      <pc:sldChg chg="add">
        <pc:chgData name="Secondo Brunelli" userId="1361646665bb41ba" providerId="LiveId" clId="{0BEA4BC9-8193-469F-83AE-1B82648982A4}" dt="2021-10-28T08:16:38.846" v="365"/>
        <pc:sldMkLst>
          <pc:docMk/>
          <pc:sldMk cId="2825515267" sldId="282"/>
        </pc:sldMkLst>
      </pc:sldChg>
      <pc:sldChg chg="add">
        <pc:chgData name="Secondo Brunelli" userId="1361646665bb41ba" providerId="LiveId" clId="{0BEA4BC9-8193-469F-83AE-1B82648982A4}" dt="2021-10-28T08:16:38.846" v="365"/>
        <pc:sldMkLst>
          <pc:docMk/>
          <pc:sldMk cId="1214048181" sldId="283"/>
        </pc:sldMkLst>
      </pc:sldChg>
      <pc:sldChg chg="add">
        <pc:chgData name="Secondo Brunelli" userId="1361646665bb41ba" providerId="LiveId" clId="{0BEA4BC9-8193-469F-83AE-1B82648982A4}" dt="2021-10-28T08:16:38.846" v="365"/>
        <pc:sldMkLst>
          <pc:docMk/>
          <pc:sldMk cId="33715555" sldId="284"/>
        </pc:sldMkLst>
      </pc:sldChg>
      <pc:sldChg chg="add">
        <pc:chgData name="Secondo Brunelli" userId="1361646665bb41ba" providerId="LiveId" clId="{0BEA4BC9-8193-469F-83AE-1B82648982A4}" dt="2021-10-28T08:16:38.846" v="365"/>
        <pc:sldMkLst>
          <pc:docMk/>
          <pc:sldMk cId="3763510487" sldId="285"/>
        </pc:sldMkLst>
      </pc:sldChg>
      <pc:sldChg chg="add">
        <pc:chgData name="Secondo Brunelli" userId="1361646665bb41ba" providerId="LiveId" clId="{0BEA4BC9-8193-469F-83AE-1B82648982A4}" dt="2021-10-28T08:16:38.846" v="365"/>
        <pc:sldMkLst>
          <pc:docMk/>
          <pc:sldMk cId="3886241189" sldId="286"/>
        </pc:sldMkLst>
      </pc:sldChg>
      <pc:sldChg chg="add">
        <pc:chgData name="Secondo Brunelli" userId="1361646665bb41ba" providerId="LiveId" clId="{0BEA4BC9-8193-469F-83AE-1B82648982A4}" dt="2021-10-28T08:16:38.846" v="365"/>
        <pc:sldMkLst>
          <pc:docMk/>
          <pc:sldMk cId="2205737741" sldId="287"/>
        </pc:sldMkLst>
      </pc:sldChg>
      <pc:sldChg chg="add">
        <pc:chgData name="Secondo Brunelli" userId="1361646665bb41ba" providerId="LiveId" clId="{0BEA4BC9-8193-469F-83AE-1B82648982A4}" dt="2021-10-28T08:16:38.846" v="365"/>
        <pc:sldMkLst>
          <pc:docMk/>
          <pc:sldMk cId="3217842475" sldId="288"/>
        </pc:sldMkLst>
      </pc:sldChg>
      <pc:sldChg chg="add">
        <pc:chgData name="Secondo Brunelli" userId="1361646665bb41ba" providerId="LiveId" clId="{0BEA4BC9-8193-469F-83AE-1B82648982A4}" dt="2021-10-28T08:16:38.846" v="365"/>
        <pc:sldMkLst>
          <pc:docMk/>
          <pc:sldMk cId="872233273" sldId="289"/>
        </pc:sldMkLst>
      </pc:sldChg>
      <pc:sldChg chg="add">
        <pc:chgData name="Secondo Brunelli" userId="1361646665bb41ba" providerId="LiveId" clId="{0BEA4BC9-8193-469F-83AE-1B82648982A4}" dt="2021-10-28T08:16:38.846" v="365"/>
        <pc:sldMkLst>
          <pc:docMk/>
          <pc:sldMk cId="2682542887" sldId="290"/>
        </pc:sldMkLst>
      </pc:sldChg>
      <pc:sldChg chg="add">
        <pc:chgData name="Secondo Brunelli" userId="1361646665bb41ba" providerId="LiveId" clId="{0BEA4BC9-8193-469F-83AE-1B82648982A4}" dt="2021-10-28T08:16:38.846" v="365"/>
        <pc:sldMkLst>
          <pc:docMk/>
          <pc:sldMk cId="3736976798" sldId="291"/>
        </pc:sldMkLst>
      </pc:sldChg>
      <pc:sldChg chg="add">
        <pc:chgData name="Secondo Brunelli" userId="1361646665bb41ba" providerId="LiveId" clId="{0BEA4BC9-8193-469F-83AE-1B82648982A4}" dt="2021-10-28T08:16:38.846" v="365"/>
        <pc:sldMkLst>
          <pc:docMk/>
          <pc:sldMk cId="2560169102" sldId="292"/>
        </pc:sldMkLst>
      </pc:sldChg>
      <pc:sldChg chg="add">
        <pc:chgData name="Secondo Brunelli" userId="1361646665bb41ba" providerId="LiveId" clId="{0BEA4BC9-8193-469F-83AE-1B82648982A4}" dt="2021-10-28T08:16:38.846" v="365"/>
        <pc:sldMkLst>
          <pc:docMk/>
          <pc:sldMk cId="2116564941" sldId="293"/>
        </pc:sldMkLst>
      </pc:sldChg>
      <pc:sldChg chg="add">
        <pc:chgData name="Secondo Brunelli" userId="1361646665bb41ba" providerId="LiveId" clId="{0BEA4BC9-8193-469F-83AE-1B82648982A4}" dt="2021-10-28T08:16:38.846" v="365"/>
        <pc:sldMkLst>
          <pc:docMk/>
          <pc:sldMk cId="1785662484" sldId="294"/>
        </pc:sldMkLst>
      </pc:sldChg>
      <pc:sldChg chg="add">
        <pc:chgData name="Secondo Brunelli" userId="1361646665bb41ba" providerId="LiveId" clId="{0BEA4BC9-8193-469F-83AE-1B82648982A4}" dt="2021-10-28T08:16:38.846" v="365"/>
        <pc:sldMkLst>
          <pc:docMk/>
          <pc:sldMk cId="1197526650" sldId="295"/>
        </pc:sldMkLst>
      </pc:sldChg>
      <pc:sldChg chg="add">
        <pc:chgData name="Secondo Brunelli" userId="1361646665bb41ba" providerId="LiveId" clId="{0BEA4BC9-8193-469F-83AE-1B82648982A4}" dt="2021-10-28T08:16:38.846" v="365"/>
        <pc:sldMkLst>
          <pc:docMk/>
          <pc:sldMk cId="548995726" sldId="296"/>
        </pc:sldMkLst>
      </pc:sldChg>
      <pc:sldChg chg="add">
        <pc:chgData name="Secondo Brunelli" userId="1361646665bb41ba" providerId="LiveId" clId="{0BEA4BC9-8193-469F-83AE-1B82648982A4}" dt="2021-10-28T08:16:38.846" v="365"/>
        <pc:sldMkLst>
          <pc:docMk/>
          <pc:sldMk cId="1996809461" sldId="297"/>
        </pc:sldMkLst>
      </pc:sldChg>
      <pc:sldChg chg="add">
        <pc:chgData name="Secondo Brunelli" userId="1361646665bb41ba" providerId="LiveId" clId="{0BEA4BC9-8193-469F-83AE-1B82648982A4}" dt="2021-10-28T08:16:38.846" v="365"/>
        <pc:sldMkLst>
          <pc:docMk/>
          <pc:sldMk cId="2379600393" sldId="298"/>
        </pc:sldMkLst>
      </pc:sldChg>
      <pc:sldChg chg="add">
        <pc:chgData name="Secondo Brunelli" userId="1361646665bb41ba" providerId="LiveId" clId="{0BEA4BC9-8193-469F-83AE-1B82648982A4}" dt="2021-10-28T08:16:38.846" v="365"/>
        <pc:sldMkLst>
          <pc:docMk/>
          <pc:sldMk cId="3268190634" sldId="299"/>
        </pc:sldMkLst>
      </pc:sldChg>
      <pc:sldChg chg="add">
        <pc:chgData name="Secondo Brunelli" userId="1361646665bb41ba" providerId="LiveId" clId="{0BEA4BC9-8193-469F-83AE-1B82648982A4}" dt="2021-10-28T08:16:38.846" v="365"/>
        <pc:sldMkLst>
          <pc:docMk/>
          <pc:sldMk cId="1099864414" sldId="300"/>
        </pc:sldMkLst>
      </pc:sldChg>
      <pc:sldChg chg="add">
        <pc:chgData name="Secondo Brunelli" userId="1361646665bb41ba" providerId="LiveId" clId="{0BEA4BC9-8193-469F-83AE-1B82648982A4}" dt="2021-10-28T08:16:38.846" v="365"/>
        <pc:sldMkLst>
          <pc:docMk/>
          <pc:sldMk cId="1385745912" sldId="301"/>
        </pc:sldMkLst>
      </pc:sldChg>
      <pc:sldChg chg="add">
        <pc:chgData name="Secondo Brunelli" userId="1361646665bb41ba" providerId="LiveId" clId="{0BEA4BC9-8193-469F-83AE-1B82648982A4}" dt="2021-10-28T08:16:38.846" v="365"/>
        <pc:sldMkLst>
          <pc:docMk/>
          <pc:sldMk cId="2174519601" sldId="302"/>
        </pc:sldMkLst>
      </pc:sldChg>
      <pc:sldChg chg="add">
        <pc:chgData name="Secondo Brunelli" userId="1361646665bb41ba" providerId="LiveId" clId="{0BEA4BC9-8193-469F-83AE-1B82648982A4}" dt="2021-10-28T08:16:38.846" v="365"/>
        <pc:sldMkLst>
          <pc:docMk/>
          <pc:sldMk cId="2806119276" sldId="303"/>
        </pc:sldMkLst>
      </pc:sldChg>
      <pc:sldChg chg="add">
        <pc:chgData name="Secondo Brunelli" userId="1361646665bb41ba" providerId="LiveId" clId="{0BEA4BC9-8193-469F-83AE-1B82648982A4}" dt="2021-10-28T08:16:38.846" v="365"/>
        <pc:sldMkLst>
          <pc:docMk/>
          <pc:sldMk cId="1230130658" sldId="304"/>
        </pc:sldMkLst>
      </pc:sldChg>
      <pc:sldChg chg="add">
        <pc:chgData name="Secondo Brunelli" userId="1361646665bb41ba" providerId="LiveId" clId="{0BEA4BC9-8193-469F-83AE-1B82648982A4}" dt="2021-10-28T08:18:25.007" v="366"/>
        <pc:sldMkLst>
          <pc:docMk/>
          <pc:sldMk cId="2490149973" sldId="305"/>
        </pc:sldMkLst>
      </pc:sldChg>
      <pc:sldChg chg="add">
        <pc:chgData name="Secondo Brunelli" userId="1361646665bb41ba" providerId="LiveId" clId="{0BEA4BC9-8193-469F-83AE-1B82648982A4}" dt="2021-10-28T08:18:25.007" v="366"/>
        <pc:sldMkLst>
          <pc:docMk/>
          <pc:sldMk cId="3905948738" sldId="306"/>
        </pc:sldMkLst>
      </pc:sldChg>
      <pc:sldChg chg="add">
        <pc:chgData name="Secondo Brunelli" userId="1361646665bb41ba" providerId="LiveId" clId="{0BEA4BC9-8193-469F-83AE-1B82648982A4}" dt="2021-10-28T08:18:25.007" v="366"/>
        <pc:sldMkLst>
          <pc:docMk/>
          <pc:sldMk cId="287790818" sldId="307"/>
        </pc:sldMkLst>
      </pc:sldChg>
      <pc:sldChg chg="add">
        <pc:chgData name="Secondo Brunelli" userId="1361646665bb41ba" providerId="LiveId" clId="{0BEA4BC9-8193-469F-83AE-1B82648982A4}" dt="2021-10-28T08:18:25.007" v="366"/>
        <pc:sldMkLst>
          <pc:docMk/>
          <pc:sldMk cId="3883990385" sldId="308"/>
        </pc:sldMkLst>
      </pc:sldChg>
    </pc:docChg>
  </pc:docChgLst>
  <pc:docChgLst>
    <pc:chgData name="Secondo Brunelli" userId="1361646665bb41ba" providerId="LiveId" clId="{4CA4458B-F3B2-4002-B79A-755DBE158790}"/>
    <pc:docChg chg="delSld">
      <pc:chgData name="Secondo Brunelli" userId="1361646665bb41ba" providerId="LiveId" clId="{4CA4458B-F3B2-4002-B79A-755DBE158790}" dt="2021-10-28T08:47:37.645" v="0" actId="47"/>
      <pc:docMkLst>
        <pc:docMk/>
      </pc:docMkLst>
      <pc:sldChg chg="del">
        <pc:chgData name="Secondo Brunelli" userId="1361646665bb41ba" providerId="LiveId" clId="{4CA4458B-F3B2-4002-B79A-755DBE158790}" dt="2021-10-28T08:47:37.645" v="0" actId="47"/>
        <pc:sldMkLst>
          <pc:docMk/>
          <pc:sldMk cId="3600427045" sldId="26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6182C4-7602-47EC-BC97-50C668E5108C}"/>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CA46DB3-033C-4C69-B12A-F96DFC8DD7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0221C7F-4D52-4DFA-BF3B-E01AC4EC8972}"/>
              </a:ext>
            </a:extLst>
          </p:cNvPr>
          <p:cNvSpPr>
            <a:spLocks noGrp="1"/>
          </p:cNvSpPr>
          <p:nvPr>
            <p:ph type="dt" sz="half" idx="10"/>
          </p:nvPr>
        </p:nvSpPr>
        <p:spPr/>
        <p:txBody>
          <a:bodyPr/>
          <a:lstStyle/>
          <a:p>
            <a:fld id="{0569FCA8-A2FC-40FA-AEF6-7E61CD4B4F44}" type="datetimeFigureOut">
              <a:rPr lang="it-IT" smtClean="0"/>
              <a:t>28/10/2021</a:t>
            </a:fld>
            <a:endParaRPr lang="it-IT"/>
          </a:p>
        </p:txBody>
      </p:sp>
      <p:sp>
        <p:nvSpPr>
          <p:cNvPr id="5" name="Segnaposto piè di pagina 4">
            <a:extLst>
              <a:ext uri="{FF2B5EF4-FFF2-40B4-BE49-F238E27FC236}">
                <a16:creationId xmlns:a16="http://schemas.microsoft.com/office/drawing/2014/main" id="{02366D56-FBDA-43FC-A0B2-F8659699E6E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D0C4C3C-1117-4CBB-B2D8-B801A9EA2264}"/>
              </a:ext>
            </a:extLst>
          </p:cNvPr>
          <p:cNvSpPr>
            <a:spLocks noGrp="1"/>
          </p:cNvSpPr>
          <p:nvPr>
            <p:ph type="sldNum" sz="quarter" idx="12"/>
          </p:nvPr>
        </p:nvSpPr>
        <p:spPr/>
        <p:txBody>
          <a:bodyPr/>
          <a:lstStyle/>
          <a:p>
            <a:fld id="{1BF61892-18E0-4F21-B8DC-466296651127}" type="slidenum">
              <a:rPr lang="it-IT" smtClean="0"/>
              <a:t>‹N›</a:t>
            </a:fld>
            <a:endParaRPr lang="it-IT"/>
          </a:p>
        </p:txBody>
      </p:sp>
    </p:spTree>
    <p:extLst>
      <p:ext uri="{BB962C8B-B14F-4D97-AF65-F5344CB8AC3E}">
        <p14:creationId xmlns:p14="http://schemas.microsoft.com/office/powerpoint/2010/main" val="4024500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B404D0-35A1-4037-9B8A-2085C37D995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2668135-76C7-4128-8763-8AB2848585F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93DC4DB-A4A2-4467-A9F9-47FFAB241D40}"/>
              </a:ext>
            </a:extLst>
          </p:cNvPr>
          <p:cNvSpPr>
            <a:spLocks noGrp="1"/>
          </p:cNvSpPr>
          <p:nvPr>
            <p:ph type="dt" sz="half" idx="10"/>
          </p:nvPr>
        </p:nvSpPr>
        <p:spPr/>
        <p:txBody>
          <a:bodyPr/>
          <a:lstStyle/>
          <a:p>
            <a:fld id="{0569FCA8-A2FC-40FA-AEF6-7E61CD4B4F44}" type="datetimeFigureOut">
              <a:rPr lang="it-IT" smtClean="0"/>
              <a:t>28/10/2021</a:t>
            </a:fld>
            <a:endParaRPr lang="it-IT"/>
          </a:p>
        </p:txBody>
      </p:sp>
      <p:sp>
        <p:nvSpPr>
          <p:cNvPr id="5" name="Segnaposto piè di pagina 4">
            <a:extLst>
              <a:ext uri="{FF2B5EF4-FFF2-40B4-BE49-F238E27FC236}">
                <a16:creationId xmlns:a16="http://schemas.microsoft.com/office/drawing/2014/main" id="{039E01C3-85C3-43A7-BD98-BE7B1BF994C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1DA1E57-1DE6-4087-9872-A2F27A66E663}"/>
              </a:ext>
            </a:extLst>
          </p:cNvPr>
          <p:cNvSpPr>
            <a:spLocks noGrp="1"/>
          </p:cNvSpPr>
          <p:nvPr>
            <p:ph type="sldNum" sz="quarter" idx="12"/>
          </p:nvPr>
        </p:nvSpPr>
        <p:spPr/>
        <p:txBody>
          <a:bodyPr/>
          <a:lstStyle/>
          <a:p>
            <a:fld id="{1BF61892-18E0-4F21-B8DC-466296651127}" type="slidenum">
              <a:rPr lang="it-IT" smtClean="0"/>
              <a:t>‹N›</a:t>
            </a:fld>
            <a:endParaRPr lang="it-IT"/>
          </a:p>
        </p:txBody>
      </p:sp>
    </p:spTree>
    <p:extLst>
      <p:ext uri="{BB962C8B-B14F-4D97-AF65-F5344CB8AC3E}">
        <p14:creationId xmlns:p14="http://schemas.microsoft.com/office/powerpoint/2010/main" val="1900171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AFABA48-4C23-402A-8F09-C8C03FC6687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6328AD3-4669-4BC3-9DB2-6691CFA891C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81DD675-BAA0-4EE1-9462-15B00CC20477}"/>
              </a:ext>
            </a:extLst>
          </p:cNvPr>
          <p:cNvSpPr>
            <a:spLocks noGrp="1"/>
          </p:cNvSpPr>
          <p:nvPr>
            <p:ph type="dt" sz="half" idx="10"/>
          </p:nvPr>
        </p:nvSpPr>
        <p:spPr/>
        <p:txBody>
          <a:bodyPr/>
          <a:lstStyle/>
          <a:p>
            <a:fld id="{0569FCA8-A2FC-40FA-AEF6-7E61CD4B4F44}" type="datetimeFigureOut">
              <a:rPr lang="it-IT" smtClean="0"/>
              <a:t>28/10/2021</a:t>
            </a:fld>
            <a:endParaRPr lang="it-IT"/>
          </a:p>
        </p:txBody>
      </p:sp>
      <p:sp>
        <p:nvSpPr>
          <p:cNvPr id="5" name="Segnaposto piè di pagina 4">
            <a:extLst>
              <a:ext uri="{FF2B5EF4-FFF2-40B4-BE49-F238E27FC236}">
                <a16:creationId xmlns:a16="http://schemas.microsoft.com/office/drawing/2014/main" id="{FCD22627-8644-4131-9B12-3ACB6E6A6E6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9F87F01-F87E-4A84-A143-991007FA34DA}"/>
              </a:ext>
            </a:extLst>
          </p:cNvPr>
          <p:cNvSpPr>
            <a:spLocks noGrp="1"/>
          </p:cNvSpPr>
          <p:nvPr>
            <p:ph type="sldNum" sz="quarter" idx="12"/>
          </p:nvPr>
        </p:nvSpPr>
        <p:spPr/>
        <p:txBody>
          <a:bodyPr/>
          <a:lstStyle/>
          <a:p>
            <a:fld id="{1BF61892-18E0-4F21-B8DC-466296651127}" type="slidenum">
              <a:rPr lang="it-IT" smtClean="0"/>
              <a:t>‹N›</a:t>
            </a:fld>
            <a:endParaRPr lang="it-IT"/>
          </a:p>
        </p:txBody>
      </p:sp>
    </p:spTree>
    <p:extLst>
      <p:ext uri="{BB962C8B-B14F-4D97-AF65-F5344CB8AC3E}">
        <p14:creationId xmlns:p14="http://schemas.microsoft.com/office/powerpoint/2010/main" val="3611819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BB4B88F-F5D9-427F-A559-22B504F00F12}" type="datetimeFigureOut">
              <a:rPr lang="it-IT" smtClean="0"/>
              <a:t>28/10/2021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9204A86-CA3C-4CEE-8FFF-0153078953B6}" type="slidenum">
              <a:rPr lang="it-IT" smtClean="0"/>
              <a:t>‹N›</a:t>
            </a:fld>
            <a:endParaRPr lang="it-IT"/>
          </a:p>
        </p:txBody>
      </p:sp>
    </p:spTree>
    <p:extLst>
      <p:ext uri="{BB962C8B-B14F-4D97-AF65-F5344CB8AC3E}">
        <p14:creationId xmlns:p14="http://schemas.microsoft.com/office/powerpoint/2010/main" val="2188877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B4B88F-F5D9-427F-A559-22B504F00F12}" type="datetimeFigureOut">
              <a:rPr lang="it-IT" smtClean="0"/>
              <a:t>28/10/2021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9204A86-CA3C-4CEE-8FFF-0153078953B6}" type="slidenum">
              <a:rPr lang="it-IT" smtClean="0"/>
              <a:t>‹N›</a:t>
            </a:fld>
            <a:endParaRPr lang="it-IT"/>
          </a:p>
        </p:txBody>
      </p:sp>
    </p:spTree>
    <p:extLst>
      <p:ext uri="{BB962C8B-B14F-4D97-AF65-F5344CB8AC3E}">
        <p14:creationId xmlns:p14="http://schemas.microsoft.com/office/powerpoint/2010/main" val="1259270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4BB4B88F-F5D9-427F-A559-22B504F00F12}" type="datetimeFigureOut">
              <a:rPr lang="it-IT" smtClean="0"/>
              <a:t>28/10/2021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9204A86-CA3C-4CEE-8FFF-0153078953B6}" type="slidenum">
              <a:rPr lang="it-IT" smtClean="0"/>
              <a:t>‹N›</a:t>
            </a:fld>
            <a:endParaRPr lang="it-IT"/>
          </a:p>
        </p:txBody>
      </p:sp>
    </p:spTree>
    <p:extLst>
      <p:ext uri="{BB962C8B-B14F-4D97-AF65-F5344CB8AC3E}">
        <p14:creationId xmlns:p14="http://schemas.microsoft.com/office/powerpoint/2010/main" val="62920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BB4B88F-F5D9-427F-A559-22B504F00F12}" type="datetimeFigureOut">
              <a:rPr lang="it-IT" smtClean="0"/>
              <a:t>28/10/2021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9204A86-CA3C-4CEE-8FFF-0153078953B6}" type="slidenum">
              <a:rPr lang="it-IT" smtClean="0"/>
              <a:t>‹N›</a:t>
            </a:fld>
            <a:endParaRPr lang="it-IT"/>
          </a:p>
        </p:txBody>
      </p:sp>
    </p:spTree>
    <p:extLst>
      <p:ext uri="{BB962C8B-B14F-4D97-AF65-F5344CB8AC3E}">
        <p14:creationId xmlns:p14="http://schemas.microsoft.com/office/powerpoint/2010/main" val="158679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BB4B88F-F5D9-427F-A559-22B504F00F12}" type="datetimeFigureOut">
              <a:rPr lang="it-IT" smtClean="0"/>
              <a:t>28/10/2021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9204A86-CA3C-4CEE-8FFF-0153078953B6}" type="slidenum">
              <a:rPr lang="it-IT" smtClean="0"/>
              <a:t>‹N›</a:t>
            </a:fld>
            <a:endParaRPr lang="it-IT"/>
          </a:p>
        </p:txBody>
      </p:sp>
    </p:spTree>
    <p:extLst>
      <p:ext uri="{BB962C8B-B14F-4D97-AF65-F5344CB8AC3E}">
        <p14:creationId xmlns:p14="http://schemas.microsoft.com/office/powerpoint/2010/main" val="4250870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4BB4B88F-F5D9-427F-A559-22B504F00F12}" type="datetimeFigureOut">
              <a:rPr lang="it-IT" smtClean="0"/>
              <a:t>28/10/2021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9204A86-CA3C-4CEE-8FFF-0153078953B6}" type="slidenum">
              <a:rPr lang="it-IT" smtClean="0"/>
              <a:t>‹N›</a:t>
            </a:fld>
            <a:endParaRPr lang="it-IT"/>
          </a:p>
        </p:txBody>
      </p:sp>
    </p:spTree>
    <p:extLst>
      <p:ext uri="{BB962C8B-B14F-4D97-AF65-F5344CB8AC3E}">
        <p14:creationId xmlns:p14="http://schemas.microsoft.com/office/powerpoint/2010/main" val="4015817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B4B88F-F5D9-427F-A559-22B504F00F12}" type="datetimeFigureOut">
              <a:rPr lang="it-IT" smtClean="0"/>
              <a:t>28/10/2021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9204A86-CA3C-4CEE-8FFF-0153078953B6}" type="slidenum">
              <a:rPr lang="it-IT" smtClean="0"/>
              <a:t>‹N›</a:t>
            </a:fld>
            <a:endParaRPr lang="it-IT"/>
          </a:p>
        </p:txBody>
      </p:sp>
    </p:spTree>
    <p:extLst>
      <p:ext uri="{BB962C8B-B14F-4D97-AF65-F5344CB8AC3E}">
        <p14:creationId xmlns:p14="http://schemas.microsoft.com/office/powerpoint/2010/main" val="872501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B4B88F-F5D9-427F-A559-22B504F00F12}" type="datetimeFigureOut">
              <a:rPr lang="it-IT" smtClean="0"/>
              <a:t>28/10/2021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9204A86-CA3C-4CEE-8FFF-0153078953B6}" type="slidenum">
              <a:rPr lang="it-IT" smtClean="0"/>
              <a:t>‹N›</a:t>
            </a:fld>
            <a:endParaRPr lang="it-IT"/>
          </a:p>
        </p:txBody>
      </p:sp>
    </p:spTree>
    <p:extLst>
      <p:ext uri="{BB962C8B-B14F-4D97-AF65-F5344CB8AC3E}">
        <p14:creationId xmlns:p14="http://schemas.microsoft.com/office/powerpoint/2010/main" val="3884883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75616F-4E00-476B-9425-511C8C1EC70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8AEE0E6-7DB2-4503-A3BC-B7EDBB56DC8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44FB3960-E437-4DC4-93A4-7E357F178F3C}"/>
              </a:ext>
            </a:extLst>
          </p:cNvPr>
          <p:cNvSpPr>
            <a:spLocks noGrp="1"/>
          </p:cNvSpPr>
          <p:nvPr>
            <p:ph type="dt" sz="half" idx="10"/>
          </p:nvPr>
        </p:nvSpPr>
        <p:spPr/>
        <p:txBody>
          <a:bodyPr/>
          <a:lstStyle/>
          <a:p>
            <a:fld id="{0569FCA8-A2FC-40FA-AEF6-7E61CD4B4F44}" type="datetimeFigureOut">
              <a:rPr lang="it-IT" smtClean="0"/>
              <a:t>28/10/2021</a:t>
            </a:fld>
            <a:endParaRPr lang="it-IT"/>
          </a:p>
        </p:txBody>
      </p:sp>
      <p:sp>
        <p:nvSpPr>
          <p:cNvPr id="5" name="Segnaposto piè di pagina 4">
            <a:extLst>
              <a:ext uri="{FF2B5EF4-FFF2-40B4-BE49-F238E27FC236}">
                <a16:creationId xmlns:a16="http://schemas.microsoft.com/office/drawing/2014/main" id="{6C3653BE-ECA3-4D63-8EF4-AAEBB384932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CE79126-4BC6-44CB-A99C-D226FDE67D5F}"/>
              </a:ext>
            </a:extLst>
          </p:cNvPr>
          <p:cNvSpPr>
            <a:spLocks noGrp="1"/>
          </p:cNvSpPr>
          <p:nvPr>
            <p:ph type="sldNum" sz="quarter" idx="12"/>
          </p:nvPr>
        </p:nvSpPr>
        <p:spPr/>
        <p:txBody>
          <a:bodyPr/>
          <a:lstStyle/>
          <a:p>
            <a:fld id="{1BF61892-18E0-4F21-B8DC-466296651127}" type="slidenum">
              <a:rPr lang="it-IT" smtClean="0"/>
              <a:t>‹N›</a:t>
            </a:fld>
            <a:endParaRPr lang="it-IT"/>
          </a:p>
        </p:txBody>
      </p:sp>
    </p:spTree>
    <p:extLst>
      <p:ext uri="{BB962C8B-B14F-4D97-AF65-F5344CB8AC3E}">
        <p14:creationId xmlns:p14="http://schemas.microsoft.com/office/powerpoint/2010/main" val="1829256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4BB4B88F-F5D9-427F-A559-22B504F00F12}" type="datetimeFigureOut">
              <a:rPr lang="it-IT" smtClean="0"/>
              <a:t>28/10/2021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9204A86-CA3C-4CEE-8FFF-0153078953B6}" type="slidenum">
              <a:rPr lang="it-IT" smtClean="0"/>
              <a:t>‹N›</a:t>
            </a:fld>
            <a:endParaRPr lang="it-IT"/>
          </a:p>
        </p:txBody>
      </p:sp>
    </p:spTree>
    <p:extLst>
      <p:ext uri="{BB962C8B-B14F-4D97-AF65-F5344CB8AC3E}">
        <p14:creationId xmlns:p14="http://schemas.microsoft.com/office/powerpoint/2010/main" val="1796208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B4B88F-F5D9-427F-A559-22B504F00F12}" type="datetimeFigureOut">
              <a:rPr lang="it-IT" smtClean="0"/>
              <a:t>28/10/2021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9204A86-CA3C-4CEE-8FFF-0153078953B6}" type="slidenum">
              <a:rPr lang="it-IT" smtClean="0"/>
              <a:t>‹N›</a:t>
            </a:fld>
            <a:endParaRPr lang="it-IT"/>
          </a:p>
        </p:txBody>
      </p:sp>
    </p:spTree>
    <p:extLst>
      <p:ext uri="{BB962C8B-B14F-4D97-AF65-F5344CB8AC3E}">
        <p14:creationId xmlns:p14="http://schemas.microsoft.com/office/powerpoint/2010/main" val="1967990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BB4B88F-F5D9-427F-A559-22B504F00F12}" type="datetimeFigureOut">
              <a:rPr lang="it-IT" smtClean="0"/>
              <a:t>28/10/2021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9204A86-CA3C-4CEE-8FFF-0153078953B6}" type="slidenum">
              <a:rPr lang="it-IT" smtClean="0"/>
              <a:t>‹N›</a:t>
            </a:fld>
            <a:endParaRPr lang="it-IT"/>
          </a:p>
        </p:txBody>
      </p:sp>
    </p:spTree>
    <p:extLst>
      <p:ext uri="{BB962C8B-B14F-4D97-AF65-F5344CB8AC3E}">
        <p14:creationId xmlns:p14="http://schemas.microsoft.com/office/powerpoint/2010/main" val="2345211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997EC5-1BEC-4606-AB82-3BADF8BB61C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8FC3543-3EAD-460E-8D0F-2AA643642D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BCDCBB77-B257-4F1B-A42A-80AAE8AB4FAD}"/>
              </a:ext>
            </a:extLst>
          </p:cNvPr>
          <p:cNvSpPr>
            <a:spLocks noGrp="1"/>
          </p:cNvSpPr>
          <p:nvPr>
            <p:ph type="dt" sz="half" idx="10"/>
          </p:nvPr>
        </p:nvSpPr>
        <p:spPr/>
        <p:txBody>
          <a:bodyPr/>
          <a:lstStyle/>
          <a:p>
            <a:fld id="{0569FCA8-A2FC-40FA-AEF6-7E61CD4B4F44}" type="datetimeFigureOut">
              <a:rPr lang="it-IT" smtClean="0"/>
              <a:t>28/10/2021</a:t>
            </a:fld>
            <a:endParaRPr lang="it-IT"/>
          </a:p>
        </p:txBody>
      </p:sp>
      <p:sp>
        <p:nvSpPr>
          <p:cNvPr id="5" name="Segnaposto piè di pagina 4">
            <a:extLst>
              <a:ext uri="{FF2B5EF4-FFF2-40B4-BE49-F238E27FC236}">
                <a16:creationId xmlns:a16="http://schemas.microsoft.com/office/drawing/2014/main" id="{A6DFD41A-E06C-4843-B8DE-46380B93691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21D9B53-0C3D-47DD-902A-A53DE8436DCC}"/>
              </a:ext>
            </a:extLst>
          </p:cNvPr>
          <p:cNvSpPr>
            <a:spLocks noGrp="1"/>
          </p:cNvSpPr>
          <p:nvPr>
            <p:ph type="sldNum" sz="quarter" idx="12"/>
          </p:nvPr>
        </p:nvSpPr>
        <p:spPr/>
        <p:txBody>
          <a:bodyPr/>
          <a:lstStyle/>
          <a:p>
            <a:fld id="{1BF61892-18E0-4F21-B8DC-466296651127}" type="slidenum">
              <a:rPr lang="it-IT" smtClean="0"/>
              <a:t>‹N›</a:t>
            </a:fld>
            <a:endParaRPr lang="it-IT"/>
          </a:p>
        </p:txBody>
      </p:sp>
    </p:spTree>
    <p:extLst>
      <p:ext uri="{BB962C8B-B14F-4D97-AF65-F5344CB8AC3E}">
        <p14:creationId xmlns:p14="http://schemas.microsoft.com/office/powerpoint/2010/main" val="170571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700137-8423-40B0-AC09-18638A87549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4E00C69-3340-4247-8047-5EFCC62AF55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21C2C70-A278-4C81-89B5-C5B51326F1A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FB30B38-7E36-4BA3-A1AC-D87C223EF3B8}"/>
              </a:ext>
            </a:extLst>
          </p:cNvPr>
          <p:cNvSpPr>
            <a:spLocks noGrp="1"/>
          </p:cNvSpPr>
          <p:nvPr>
            <p:ph type="dt" sz="half" idx="10"/>
          </p:nvPr>
        </p:nvSpPr>
        <p:spPr/>
        <p:txBody>
          <a:bodyPr/>
          <a:lstStyle/>
          <a:p>
            <a:fld id="{0569FCA8-A2FC-40FA-AEF6-7E61CD4B4F44}" type="datetimeFigureOut">
              <a:rPr lang="it-IT" smtClean="0"/>
              <a:t>28/10/2021</a:t>
            </a:fld>
            <a:endParaRPr lang="it-IT"/>
          </a:p>
        </p:txBody>
      </p:sp>
      <p:sp>
        <p:nvSpPr>
          <p:cNvPr id="6" name="Segnaposto piè di pagina 5">
            <a:extLst>
              <a:ext uri="{FF2B5EF4-FFF2-40B4-BE49-F238E27FC236}">
                <a16:creationId xmlns:a16="http://schemas.microsoft.com/office/drawing/2014/main" id="{6798B06A-25E7-4A10-B94A-2740FAAB180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3A999B9-A0C9-410B-AD8E-0C5856530470}"/>
              </a:ext>
            </a:extLst>
          </p:cNvPr>
          <p:cNvSpPr>
            <a:spLocks noGrp="1"/>
          </p:cNvSpPr>
          <p:nvPr>
            <p:ph type="sldNum" sz="quarter" idx="12"/>
          </p:nvPr>
        </p:nvSpPr>
        <p:spPr/>
        <p:txBody>
          <a:bodyPr/>
          <a:lstStyle/>
          <a:p>
            <a:fld id="{1BF61892-18E0-4F21-B8DC-466296651127}" type="slidenum">
              <a:rPr lang="it-IT" smtClean="0"/>
              <a:t>‹N›</a:t>
            </a:fld>
            <a:endParaRPr lang="it-IT"/>
          </a:p>
        </p:txBody>
      </p:sp>
    </p:spTree>
    <p:extLst>
      <p:ext uri="{BB962C8B-B14F-4D97-AF65-F5344CB8AC3E}">
        <p14:creationId xmlns:p14="http://schemas.microsoft.com/office/powerpoint/2010/main" val="81819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BC2186E-5E30-44FC-81CD-7082EE528D4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9D2D43C-32F3-4759-87B4-7F1E5E346F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BEEB51E-4FA6-42CC-9D00-6097D7ADEA7B}"/>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3A6D14CF-5CD0-437A-92F7-5D9C04D32C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A872570-47D5-4391-B41F-7C60C5D38B78}"/>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13F68BAB-5A90-4827-8351-9607EF1AB80A}"/>
              </a:ext>
            </a:extLst>
          </p:cNvPr>
          <p:cNvSpPr>
            <a:spLocks noGrp="1"/>
          </p:cNvSpPr>
          <p:nvPr>
            <p:ph type="dt" sz="half" idx="10"/>
          </p:nvPr>
        </p:nvSpPr>
        <p:spPr/>
        <p:txBody>
          <a:bodyPr/>
          <a:lstStyle/>
          <a:p>
            <a:fld id="{0569FCA8-A2FC-40FA-AEF6-7E61CD4B4F44}" type="datetimeFigureOut">
              <a:rPr lang="it-IT" smtClean="0"/>
              <a:t>28/10/2021</a:t>
            </a:fld>
            <a:endParaRPr lang="it-IT"/>
          </a:p>
        </p:txBody>
      </p:sp>
      <p:sp>
        <p:nvSpPr>
          <p:cNvPr id="8" name="Segnaposto piè di pagina 7">
            <a:extLst>
              <a:ext uri="{FF2B5EF4-FFF2-40B4-BE49-F238E27FC236}">
                <a16:creationId xmlns:a16="http://schemas.microsoft.com/office/drawing/2014/main" id="{AF8AC4FD-775B-410C-B9E2-7A89AB268AD7}"/>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4A3DDBA-705D-42EE-95F7-A595BE1F807D}"/>
              </a:ext>
            </a:extLst>
          </p:cNvPr>
          <p:cNvSpPr>
            <a:spLocks noGrp="1"/>
          </p:cNvSpPr>
          <p:nvPr>
            <p:ph type="sldNum" sz="quarter" idx="12"/>
          </p:nvPr>
        </p:nvSpPr>
        <p:spPr/>
        <p:txBody>
          <a:bodyPr/>
          <a:lstStyle/>
          <a:p>
            <a:fld id="{1BF61892-18E0-4F21-B8DC-466296651127}" type="slidenum">
              <a:rPr lang="it-IT" smtClean="0"/>
              <a:t>‹N›</a:t>
            </a:fld>
            <a:endParaRPr lang="it-IT"/>
          </a:p>
        </p:txBody>
      </p:sp>
    </p:spTree>
    <p:extLst>
      <p:ext uri="{BB962C8B-B14F-4D97-AF65-F5344CB8AC3E}">
        <p14:creationId xmlns:p14="http://schemas.microsoft.com/office/powerpoint/2010/main" val="2488976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38611C-36E5-4809-BB0D-1B6965C1B28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E0CEF50-4528-49F7-B1C4-877C72D40566}"/>
              </a:ext>
            </a:extLst>
          </p:cNvPr>
          <p:cNvSpPr>
            <a:spLocks noGrp="1"/>
          </p:cNvSpPr>
          <p:nvPr>
            <p:ph type="dt" sz="half" idx="10"/>
          </p:nvPr>
        </p:nvSpPr>
        <p:spPr/>
        <p:txBody>
          <a:bodyPr/>
          <a:lstStyle/>
          <a:p>
            <a:fld id="{0569FCA8-A2FC-40FA-AEF6-7E61CD4B4F44}" type="datetimeFigureOut">
              <a:rPr lang="it-IT" smtClean="0"/>
              <a:t>28/10/2021</a:t>
            </a:fld>
            <a:endParaRPr lang="it-IT"/>
          </a:p>
        </p:txBody>
      </p:sp>
      <p:sp>
        <p:nvSpPr>
          <p:cNvPr id="4" name="Segnaposto piè di pagina 3">
            <a:extLst>
              <a:ext uri="{FF2B5EF4-FFF2-40B4-BE49-F238E27FC236}">
                <a16:creationId xmlns:a16="http://schemas.microsoft.com/office/drawing/2014/main" id="{856A2794-EF9A-4F52-BD49-61E75CC3BF42}"/>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90345AE-49C5-4209-8984-FB88D86BE4C0}"/>
              </a:ext>
            </a:extLst>
          </p:cNvPr>
          <p:cNvSpPr>
            <a:spLocks noGrp="1"/>
          </p:cNvSpPr>
          <p:nvPr>
            <p:ph type="sldNum" sz="quarter" idx="12"/>
          </p:nvPr>
        </p:nvSpPr>
        <p:spPr/>
        <p:txBody>
          <a:bodyPr/>
          <a:lstStyle/>
          <a:p>
            <a:fld id="{1BF61892-18E0-4F21-B8DC-466296651127}" type="slidenum">
              <a:rPr lang="it-IT" smtClean="0"/>
              <a:t>‹N›</a:t>
            </a:fld>
            <a:endParaRPr lang="it-IT"/>
          </a:p>
        </p:txBody>
      </p:sp>
    </p:spTree>
    <p:extLst>
      <p:ext uri="{BB962C8B-B14F-4D97-AF65-F5344CB8AC3E}">
        <p14:creationId xmlns:p14="http://schemas.microsoft.com/office/powerpoint/2010/main" val="395447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D7AB21A-5A3B-401A-AE40-ED19603EE092}"/>
              </a:ext>
            </a:extLst>
          </p:cNvPr>
          <p:cNvSpPr>
            <a:spLocks noGrp="1"/>
          </p:cNvSpPr>
          <p:nvPr>
            <p:ph type="dt" sz="half" idx="10"/>
          </p:nvPr>
        </p:nvSpPr>
        <p:spPr/>
        <p:txBody>
          <a:bodyPr/>
          <a:lstStyle/>
          <a:p>
            <a:fld id="{0569FCA8-A2FC-40FA-AEF6-7E61CD4B4F44}" type="datetimeFigureOut">
              <a:rPr lang="it-IT" smtClean="0"/>
              <a:t>28/10/2021</a:t>
            </a:fld>
            <a:endParaRPr lang="it-IT"/>
          </a:p>
        </p:txBody>
      </p:sp>
      <p:sp>
        <p:nvSpPr>
          <p:cNvPr id="3" name="Segnaposto piè di pagina 2">
            <a:extLst>
              <a:ext uri="{FF2B5EF4-FFF2-40B4-BE49-F238E27FC236}">
                <a16:creationId xmlns:a16="http://schemas.microsoft.com/office/drawing/2014/main" id="{82A8EDF9-9E51-4925-9807-AD32243E5E4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820E43B-6227-423D-940D-37433A631E49}"/>
              </a:ext>
            </a:extLst>
          </p:cNvPr>
          <p:cNvSpPr>
            <a:spLocks noGrp="1"/>
          </p:cNvSpPr>
          <p:nvPr>
            <p:ph type="sldNum" sz="quarter" idx="12"/>
          </p:nvPr>
        </p:nvSpPr>
        <p:spPr/>
        <p:txBody>
          <a:bodyPr/>
          <a:lstStyle/>
          <a:p>
            <a:fld id="{1BF61892-18E0-4F21-B8DC-466296651127}" type="slidenum">
              <a:rPr lang="it-IT" smtClean="0"/>
              <a:t>‹N›</a:t>
            </a:fld>
            <a:endParaRPr lang="it-IT"/>
          </a:p>
        </p:txBody>
      </p:sp>
    </p:spTree>
    <p:extLst>
      <p:ext uri="{BB962C8B-B14F-4D97-AF65-F5344CB8AC3E}">
        <p14:creationId xmlns:p14="http://schemas.microsoft.com/office/powerpoint/2010/main" val="1192319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18BDB0-AB54-4C95-9F85-FB06EE24709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1AA7CAF-8EC6-4876-935B-AC243B8BA3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82EFB6F-57BE-4DB3-8751-E131DE811A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D64B84C-222F-40F2-8AE7-5D3B3F323B87}"/>
              </a:ext>
            </a:extLst>
          </p:cNvPr>
          <p:cNvSpPr>
            <a:spLocks noGrp="1"/>
          </p:cNvSpPr>
          <p:nvPr>
            <p:ph type="dt" sz="half" idx="10"/>
          </p:nvPr>
        </p:nvSpPr>
        <p:spPr/>
        <p:txBody>
          <a:bodyPr/>
          <a:lstStyle/>
          <a:p>
            <a:fld id="{0569FCA8-A2FC-40FA-AEF6-7E61CD4B4F44}" type="datetimeFigureOut">
              <a:rPr lang="it-IT" smtClean="0"/>
              <a:t>28/10/2021</a:t>
            </a:fld>
            <a:endParaRPr lang="it-IT"/>
          </a:p>
        </p:txBody>
      </p:sp>
      <p:sp>
        <p:nvSpPr>
          <p:cNvPr id="6" name="Segnaposto piè di pagina 5">
            <a:extLst>
              <a:ext uri="{FF2B5EF4-FFF2-40B4-BE49-F238E27FC236}">
                <a16:creationId xmlns:a16="http://schemas.microsoft.com/office/drawing/2014/main" id="{7A2B76CF-4B63-4E00-895B-0901F1F76DA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3669D92-663F-4475-95F0-885E2C02ECEC}"/>
              </a:ext>
            </a:extLst>
          </p:cNvPr>
          <p:cNvSpPr>
            <a:spLocks noGrp="1"/>
          </p:cNvSpPr>
          <p:nvPr>
            <p:ph type="sldNum" sz="quarter" idx="12"/>
          </p:nvPr>
        </p:nvSpPr>
        <p:spPr/>
        <p:txBody>
          <a:bodyPr/>
          <a:lstStyle/>
          <a:p>
            <a:fld id="{1BF61892-18E0-4F21-B8DC-466296651127}" type="slidenum">
              <a:rPr lang="it-IT" smtClean="0"/>
              <a:t>‹N›</a:t>
            </a:fld>
            <a:endParaRPr lang="it-IT"/>
          </a:p>
        </p:txBody>
      </p:sp>
    </p:spTree>
    <p:extLst>
      <p:ext uri="{BB962C8B-B14F-4D97-AF65-F5344CB8AC3E}">
        <p14:creationId xmlns:p14="http://schemas.microsoft.com/office/powerpoint/2010/main" val="986122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84FAC2-5BD9-4F07-8A4C-AA1794ECFD9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4E2F1B3-E816-4EC5-91DC-795082817A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DCC29A9-BFCF-4A3B-BC6D-93235BE1F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7EF9EA0-A783-4D61-B8BB-D93A5ABDE60F}"/>
              </a:ext>
            </a:extLst>
          </p:cNvPr>
          <p:cNvSpPr>
            <a:spLocks noGrp="1"/>
          </p:cNvSpPr>
          <p:nvPr>
            <p:ph type="dt" sz="half" idx="10"/>
          </p:nvPr>
        </p:nvSpPr>
        <p:spPr/>
        <p:txBody>
          <a:bodyPr/>
          <a:lstStyle/>
          <a:p>
            <a:fld id="{0569FCA8-A2FC-40FA-AEF6-7E61CD4B4F44}" type="datetimeFigureOut">
              <a:rPr lang="it-IT" smtClean="0"/>
              <a:t>28/10/2021</a:t>
            </a:fld>
            <a:endParaRPr lang="it-IT"/>
          </a:p>
        </p:txBody>
      </p:sp>
      <p:sp>
        <p:nvSpPr>
          <p:cNvPr id="6" name="Segnaposto piè di pagina 5">
            <a:extLst>
              <a:ext uri="{FF2B5EF4-FFF2-40B4-BE49-F238E27FC236}">
                <a16:creationId xmlns:a16="http://schemas.microsoft.com/office/drawing/2014/main" id="{4D6170FF-F08A-4EAB-948E-EA861F9D91C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37E3B3E-2A48-4097-9496-DFE141895407}"/>
              </a:ext>
            </a:extLst>
          </p:cNvPr>
          <p:cNvSpPr>
            <a:spLocks noGrp="1"/>
          </p:cNvSpPr>
          <p:nvPr>
            <p:ph type="sldNum" sz="quarter" idx="12"/>
          </p:nvPr>
        </p:nvSpPr>
        <p:spPr/>
        <p:txBody>
          <a:bodyPr/>
          <a:lstStyle/>
          <a:p>
            <a:fld id="{1BF61892-18E0-4F21-B8DC-466296651127}" type="slidenum">
              <a:rPr lang="it-IT" smtClean="0"/>
              <a:t>‹N›</a:t>
            </a:fld>
            <a:endParaRPr lang="it-IT"/>
          </a:p>
        </p:txBody>
      </p:sp>
    </p:spTree>
    <p:extLst>
      <p:ext uri="{BB962C8B-B14F-4D97-AF65-F5344CB8AC3E}">
        <p14:creationId xmlns:p14="http://schemas.microsoft.com/office/powerpoint/2010/main" val="2214642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85D7A06-C6E8-441E-8154-E03240672F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6100A02-BF0E-4FB2-8116-43EF3516E5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A50F541-A430-4C99-BB15-B482FB1E5D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9FCA8-A2FC-40FA-AEF6-7E61CD4B4F44}" type="datetimeFigureOut">
              <a:rPr lang="it-IT" smtClean="0"/>
              <a:t>28/10/2021</a:t>
            </a:fld>
            <a:endParaRPr lang="it-IT"/>
          </a:p>
        </p:txBody>
      </p:sp>
      <p:sp>
        <p:nvSpPr>
          <p:cNvPr id="5" name="Segnaposto piè di pagina 4">
            <a:extLst>
              <a:ext uri="{FF2B5EF4-FFF2-40B4-BE49-F238E27FC236}">
                <a16:creationId xmlns:a16="http://schemas.microsoft.com/office/drawing/2014/main" id="{EFDC567F-0440-436B-8F3F-168E68C83C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02AF83D-6A03-4616-BB0B-9A2BD6DB3F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F61892-18E0-4F21-B8DC-466296651127}" type="slidenum">
              <a:rPr lang="it-IT" smtClean="0"/>
              <a:t>‹N›</a:t>
            </a:fld>
            <a:endParaRPr lang="it-IT"/>
          </a:p>
        </p:txBody>
      </p:sp>
    </p:spTree>
    <p:extLst>
      <p:ext uri="{BB962C8B-B14F-4D97-AF65-F5344CB8AC3E}">
        <p14:creationId xmlns:p14="http://schemas.microsoft.com/office/powerpoint/2010/main" val="29274560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4B88F-F5D9-427F-A559-22B504F00F12}" type="datetimeFigureOut">
              <a:rPr lang="it-IT" smtClean="0"/>
              <a:t>28/10/2021</a:t>
            </a:fld>
            <a:endParaRPr lang="it-IT"/>
          </a:p>
        </p:txBody>
      </p:sp>
      <p:sp>
        <p:nvSpPr>
          <p:cNvPr id="5" name="Segnaposto piè di pa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04A86-CA3C-4CEE-8FFF-0153078953B6}" type="slidenum">
              <a:rPr lang="it-IT" smtClean="0"/>
              <a:t>‹N›</a:t>
            </a:fld>
            <a:endParaRPr lang="it-IT"/>
          </a:p>
        </p:txBody>
      </p:sp>
    </p:spTree>
    <p:extLst>
      <p:ext uri="{BB962C8B-B14F-4D97-AF65-F5344CB8AC3E}">
        <p14:creationId xmlns:p14="http://schemas.microsoft.com/office/powerpoint/2010/main" val="1493230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751630-BB96-45F5-A2B5-DAB7C7222544}"/>
              </a:ext>
            </a:extLst>
          </p:cNvPr>
          <p:cNvSpPr>
            <a:spLocks noGrp="1"/>
          </p:cNvSpPr>
          <p:nvPr>
            <p:ph type="ctrTitle"/>
          </p:nvPr>
        </p:nvSpPr>
        <p:spPr/>
        <p:txBody>
          <a:bodyPr/>
          <a:lstStyle/>
          <a:p>
            <a:endParaRPr lang="it-IT"/>
          </a:p>
        </p:txBody>
      </p:sp>
      <p:sp>
        <p:nvSpPr>
          <p:cNvPr id="3" name="Sottotitolo 2">
            <a:extLst>
              <a:ext uri="{FF2B5EF4-FFF2-40B4-BE49-F238E27FC236}">
                <a16:creationId xmlns:a16="http://schemas.microsoft.com/office/drawing/2014/main" id="{776693D8-928F-455C-B173-73505324D21D}"/>
              </a:ext>
            </a:extLst>
          </p:cNvPr>
          <p:cNvSpPr>
            <a:spLocks noGrp="1"/>
          </p:cNvSpPr>
          <p:nvPr>
            <p:ph type="subTitle" idx="1"/>
          </p:nvPr>
        </p:nvSpPr>
        <p:spPr>
          <a:xfrm>
            <a:off x="0" y="0"/>
            <a:ext cx="12192000" cy="6858000"/>
          </a:xfrm>
        </p:spPr>
        <p:txBody>
          <a:bodyPr>
            <a:normAutofit/>
          </a:bodyPr>
          <a:lstStyle/>
          <a:p>
            <a:endParaRPr lang="it-IT" sz="3200" b="1" dirty="0"/>
          </a:p>
          <a:p>
            <a:endParaRPr lang="it-IT" sz="3200" b="1" dirty="0"/>
          </a:p>
          <a:p>
            <a:endParaRPr lang="it-IT" sz="3200" b="1" dirty="0"/>
          </a:p>
          <a:p>
            <a:endParaRPr lang="it-IT" sz="3200" b="1" dirty="0"/>
          </a:p>
          <a:p>
            <a:r>
              <a:rPr lang="it-IT" sz="3200" b="1" dirty="0"/>
              <a:t>LUNEDI’ SANTO</a:t>
            </a:r>
          </a:p>
          <a:p>
            <a:endParaRPr lang="it-IT" sz="3200" b="1" dirty="0"/>
          </a:p>
          <a:p>
            <a:r>
              <a:rPr lang="it-IT" sz="2800" b="1" dirty="0"/>
              <a:t>MATTEO XXI, 12-13, 18-19</a:t>
            </a:r>
          </a:p>
          <a:p>
            <a:r>
              <a:rPr lang="it-IT" sz="2800" b="1" dirty="0"/>
              <a:t>MARCO, XI, 12-19</a:t>
            </a:r>
          </a:p>
          <a:p>
            <a:r>
              <a:rPr lang="it-IT" sz="2800" b="1" dirty="0"/>
              <a:t>LUCA, XIX, 45-48,XXI, 37-38</a:t>
            </a:r>
          </a:p>
          <a:p>
            <a:r>
              <a:rPr lang="it-IT" sz="2800" b="1" dirty="0"/>
              <a:t>GIOVANNI, XII, 20-36</a:t>
            </a:r>
          </a:p>
        </p:txBody>
      </p:sp>
    </p:spTree>
    <p:extLst>
      <p:ext uri="{BB962C8B-B14F-4D97-AF65-F5344CB8AC3E}">
        <p14:creationId xmlns:p14="http://schemas.microsoft.com/office/powerpoint/2010/main" val="3748317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FEC2898-452B-4A78-B400-88B9C19F3CEF}"/>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116FA3D2-ACF2-43E8-A477-3510B6D5AFA3}"/>
              </a:ext>
            </a:extLst>
          </p:cNvPr>
          <p:cNvSpPr>
            <a:spLocks noGrp="1"/>
          </p:cNvSpPr>
          <p:nvPr>
            <p:ph idx="1"/>
          </p:nvPr>
        </p:nvSpPr>
        <p:spPr/>
        <p:txBody>
          <a:bodyPr/>
          <a:lstStyle/>
          <a:p>
            <a:pPr algn="ctr"/>
            <a:endParaRPr lang="it-IT" dirty="0"/>
          </a:p>
          <a:p>
            <a:pPr algn="ctr"/>
            <a:endParaRPr lang="it-IT" dirty="0"/>
          </a:p>
          <a:p>
            <a:pPr algn="ctr"/>
            <a:endParaRPr lang="it-IT" dirty="0"/>
          </a:p>
          <a:p>
            <a:pPr algn="ctr"/>
            <a:r>
              <a:rPr lang="it-IT" dirty="0"/>
              <a:t>Cenacolo </a:t>
            </a:r>
          </a:p>
          <a:p>
            <a:pPr algn="ctr"/>
            <a:r>
              <a:rPr lang="it-IT" dirty="0"/>
              <a:t>Getsemani</a:t>
            </a:r>
          </a:p>
        </p:txBody>
      </p:sp>
    </p:spTree>
    <p:extLst>
      <p:ext uri="{BB962C8B-B14F-4D97-AF65-F5344CB8AC3E}">
        <p14:creationId xmlns:p14="http://schemas.microsoft.com/office/powerpoint/2010/main" val="2837458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8D34F5-DCC2-4188-8E94-75E51129A3BF}"/>
              </a:ext>
            </a:extLst>
          </p:cNvPr>
          <p:cNvSpPr>
            <a:spLocks noGrp="1"/>
          </p:cNvSpPr>
          <p:nvPr>
            <p:ph type="title"/>
          </p:nvPr>
        </p:nvSpPr>
        <p:spPr>
          <a:xfrm>
            <a:off x="7670800" y="274638"/>
            <a:ext cx="3911600" cy="5402262"/>
          </a:xfrm>
        </p:spPr>
        <p:txBody>
          <a:bodyPr>
            <a:normAutofit/>
          </a:bodyPr>
          <a:lstStyle/>
          <a:p>
            <a:r>
              <a:rPr lang="it-IT" sz="2000" dirty="0"/>
              <a:t>5-6-30 d. Cr.</a:t>
            </a:r>
          </a:p>
        </p:txBody>
      </p:sp>
      <p:pic>
        <p:nvPicPr>
          <p:cNvPr id="4" name="Segnaposto contenuto 3">
            <a:extLst>
              <a:ext uri="{FF2B5EF4-FFF2-40B4-BE49-F238E27FC236}">
                <a16:creationId xmlns:a16="http://schemas.microsoft.com/office/drawing/2014/main" id="{105C2F28-C9B1-477E-B767-D7ED6546A748}"/>
              </a:ext>
            </a:extLst>
          </p:cNvPr>
          <p:cNvPicPr>
            <a:picLocks noGrp="1" noChangeAspect="1"/>
          </p:cNvPicPr>
          <p:nvPr>
            <p:ph idx="1"/>
          </p:nvPr>
        </p:nvPicPr>
        <p:blipFill>
          <a:blip r:embed="rId2"/>
          <a:stretch>
            <a:fillRect/>
          </a:stretch>
        </p:blipFill>
        <p:spPr>
          <a:xfrm>
            <a:off x="3246307" y="-113776"/>
            <a:ext cx="4193840" cy="7060676"/>
          </a:xfrm>
          <a:prstGeom prst="rect">
            <a:avLst/>
          </a:prstGeom>
        </p:spPr>
      </p:pic>
    </p:spTree>
    <p:extLst>
      <p:ext uri="{BB962C8B-B14F-4D97-AF65-F5344CB8AC3E}">
        <p14:creationId xmlns:p14="http://schemas.microsoft.com/office/powerpoint/2010/main" val="413790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231904" y="2130426"/>
            <a:ext cx="4750296" cy="1470025"/>
          </a:xfrm>
        </p:spPr>
        <p:txBody>
          <a:bodyPr>
            <a:normAutofit/>
          </a:bodyPr>
          <a:lstStyle/>
          <a:p>
            <a:r>
              <a:rPr lang="it-IT" sz="1400" dirty="0"/>
              <a:t>Gerusalemme</a:t>
            </a:r>
            <a:r>
              <a:rPr lang="it-IT" sz="1400"/>
              <a:t>, Cenacolo</a:t>
            </a:r>
            <a:endParaRPr lang="it-IT" sz="1400" dirty="0"/>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4497" y="-1635"/>
            <a:ext cx="3203728" cy="6859635"/>
          </a:xfrm>
          <a:prstGeom prst="rect">
            <a:avLst/>
          </a:prstGeom>
        </p:spPr>
      </p:pic>
    </p:spTree>
    <p:extLst>
      <p:ext uri="{BB962C8B-B14F-4D97-AF65-F5344CB8AC3E}">
        <p14:creationId xmlns:p14="http://schemas.microsoft.com/office/powerpoint/2010/main" val="345392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4975574" cy="6858000"/>
          </a:xfrm>
        </p:spPr>
      </p:pic>
    </p:spTree>
    <p:extLst>
      <p:ext uri="{BB962C8B-B14F-4D97-AF65-F5344CB8AC3E}">
        <p14:creationId xmlns:p14="http://schemas.microsoft.com/office/powerpoint/2010/main" val="3763510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6968" y="9520"/>
            <a:ext cx="9131306" cy="6848480"/>
          </a:xfrm>
        </p:spPr>
      </p:pic>
    </p:spTree>
    <p:extLst>
      <p:ext uri="{BB962C8B-B14F-4D97-AF65-F5344CB8AC3E}">
        <p14:creationId xmlns:p14="http://schemas.microsoft.com/office/powerpoint/2010/main" val="3886241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5143500" cy="6858000"/>
          </a:xfrm>
        </p:spPr>
      </p:pic>
    </p:spTree>
    <p:extLst>
      <p:ext uri="{BB962C8B-B14F-4D97-AF65-F5344CB8AC3E}">
        <p14:creationId xmlns:p14="http://schemas.microsoft.com/office/powerpoint/2010/main" val="285090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5949280"/>
            <a:ext cx="8229600" cy="908720"/>
          </a:xfrm>
        </p:spPr>
        <p:txBody>
          <a:bodyPr>
            <a:normAutofit/>
          </a:bodyPr>
          <a:lstStyle/>
          <a:p>
            <a:r>
              <a:rPr lang="it-IT" sz="1400" dirty="0"/>
              <a:t>A piano terra si conserva parte del chiostro del convento francescano del XIV secolo. Nella foto si vedono, al primo piano, le tre finestre del Cenacolo</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4848"/>
            <a:ext cx="9117672" cy="6078448"/>
          </a:xfrm>
        </p:spPr>
      </p:pic>
    </p:spTree>
    <p:extLst>
      <p:ext uri="{BB962C8B-B14F-4D97-AF65-F5344CB8AC3E}">
        <p14:creationId xmlns:p14="http://schemas.microsoft.com/office/powerpoint/2010/main" val="2205737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5744" y="5328"/>
            <a:ext cx="7457991" cy="6852672"/>
          </a:xfrm>
        </p:spPr>
      </p:pic>
    </p:spTree>
    <p:extLst>
      <p:ext uri="{BB962C8B-B14F-4D97-AF65-F5344CB8AC3E}">
        <p14:creationId xmlns:p14="http://schemas.microsoft.com/office/powerpoint/2010/main" val="2825515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17120"/>
            <a:ext cx="9121173" cy="6840880"/>
          </a:xfrm>
        </p:spPr>
      </p:pic>
    </p:spTree>
    <p:extLst>
      <p:ext uri="{BB962C8B-B14F-4D97-AF65-F5344CB8AC3E}">
        <p14:creationId xmlns:p14="http://schemas.microsoft.com/office/powerpoint/2010/main" val="3217842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3781281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A42F50-4B65-4135-BDF3-C849C73236A0}"/>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A761DBC-B08C-4C3A-9F43-5DA04359BD4E}"/>
              </a:ext>
            </a:extLst>
          </p:cNvPr>
          <p:cNvSpPr>
            <a:spLocks noGrp="1"/>
          </p:cNvSpPr>
          <p:nvPr>
            <p:ph idx="1"/>
          </p:nvPr>
        </p:nvSpPr>
        <p:spPr/>
        <p:txBody>
          <a:bodyPr/>
          <a:lstStyle/>
          <a:p>
            <a:pPr algn="ctr"/>
            <a:endParaRPr lang="it-IT" dirty="0"/>
          </a:p>
          <a:p>
            <a:pPr algn="ctr"/>
            <a:endParaRPr lang="it-IT" dirty="0"/>
          </a:p>
          <a:p>
            <a:pPr algn="ctr"/>
            <a:endParaRPr lang="it-IT" dirty="0"/>
          </a:p>
          <a:p>
            <a:pPr algn="ctr"/>
            <a:r>
              <a:rPr lang="it-IT" dirty="0"/>
              <a:t>Tempio</a:t>
            </a:r>
          </a:p>
        </p:txBody>
      </p:sp>
    </p:spTree>
    <p:extLst>
      <p:ext uri="{BB962C8B-B14F-4D97-AF65-F5344CB8AC3E}">
        <p14:creationId xmlns:p14="http://schemas.microsoft.com/office/powerpoint/2010/main" val="3979648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6072"/>
            <a:ext cx="9185266" cy="5511160"/>
          </a:xfrm>
        </p:spPr>
      </p:pic>
    </p:spTree>
    <p:extLst>
      <p:ext uri="{BB962C8B-B14F-4D97-AF65-F5344CB8AC3E}">
        <p14:creationId xmlns:p14="http://schemas.microsoft.com/office/powerpoint/2010/main" val="2560169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81200" y="6165304"/>
            <a:ext cx="8229600" cy="692696"/>
          </a:xfrm>
        </p:spPr>
        <p:txBody>
          <a:bodyPr>
            <a:normAutofit fontScale="90000"/>
          </a:bodyPr>
          <a:lstStyle/>
          <a:p>
            <a:r>
              <a:rPr lang="it-IT" sz="1400" dirty="0"/>
              <a:t>In uno degli archivolti sono visibili i resti della figura di un agnello. </a:t>
            </a:r>
            <a:br>
              <a:rPr lang="it-IT" sz="1400" dirty="0"/>
            </a:br>
            <a:r>
              <a:rPr lang="it-IT" sz="1400" dirty="0"/>
              <a:t>.</a:t>
            </a:r>
            <a:br>
              <a:rPr lang="it-IT" sz="1400" dirty="0"/>
            </a:br>
            <a:endParaRPr lang="it-IT" sz="14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90464" y="0"/>
            <a:ext cx="9163915" cy="4725144"/>
          </a:xfrm>
        </p:spPr>
      </p:pic>
    </p:spTree>
    <p:extLst>
      <p:ext uri="{BB962C8B-B14F-4D97-AF65-F5344CB8AC3E}">
        <p14:creationId xmlns:p14="http://schemas.microsoft.com/office/powerpoint/2010/main" val="2116564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0" y="6093296"/>
            <a:ext cx="9144000" cy="764704"/>
          </a:xfrm>
        </p:spPr>
        <p:txBody>
          <a:bodyPr>
            <a:normAutofit/>
          </a:bodyPr>
          <a:lstStyle/>
          <a:p>
            <a:r>
              <a:rPr lang="it-IT" sz="1400" dirty="0"/>
              <a:t>La sala del Cenacolo conserva l'architettura gotica con la quale fu restaurata nel XIV secolo. Nella fotografia, scattata dalla zona dell'entrata, si vedono la costruzione per la preghiera musulmana nel muro di destra, e la scala e la Porta che conducono alla cappella della discesa dello Spirito Santo sulla parete di fondo</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0656"/>
            <a:ext cx="9144000" cy="6089904"/>
          </a:xfrm>
        </p:spPr>
      </p:pic>
    </p:spTree>
    <p:extLst>
      <p:ext uri="{BB962C8B-B14F-4D97-AF65-F5344CB8AC3E}">
        <p14:creationId xmlns:p14="http://schemas.microsoft.com/office/powerpoint/2010/main" val="17856624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24000" y="5949280"/>
            <a:ext cx="9144000" cy="908720"/>
          </a:xfrm>
        </p:spPr>
        <p:txBody>
          <a:bodyPr>
            <a:normAutofit/>
          </a:bodyPr>
          <a:lstStyle/>
          <a:p>
            <a:r>
              <a:rPr lang="it-IT" sz="1400" dirty="0"/>
              <a:t>Sala in cui si ricordava la discesa dello Spirito Santo. Si apre molte poche volte all'anno, per esempio il giorno di Pentecoste</a:t>
            </a:r>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39944" cy="6093296"/>
          </a:xfrm>
        </p:spPr>
      </p:pic>
    </p:spTree>
    <p:extLst>
      <p:ext uri="{BB962C8B-B14F-4D97-AF65-F5344CB8AC3E}">
        <p14:creationId xmlns:p14="http://schemas.microsoft.com/office/powerpoint/2010/main" val="1197526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3712"/>
            <a:ext cx="4556563" cy="6829048"/>
          </a:xfrm>
        </p:spPr>
      </p:pic>
    </p:spTree>
    <p:extLst>
      <p:ext uri="{BB962C8B-B14F-4D97-AF65-F5344CB8AC3E}">
        <p14:creationId xmlns:p14="http://schemas.microsoft.com/office/powerpoint/2010/main" val="5489957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8760" y="14848"/>
            <a:ext cx="9113222" cy="6078448"/>
          </a:xfrm>
        </p:spPr>
      </p:pic>
    </p:spTree>
    <p:extLst>
      <p:ext uri="{BB962C8B-B14F-4D97-AF65-F5344CB8AC3E}">
        <p14:creationId xmlns:p14="http://schemas.microsoft.com/office/powerpoint/2010/main" val="1996809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8" name="Segnaposto contenuto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272"/>
            <a:ext cx="7912778" cy="6855728"/>
          </a:xfrm>
        </p:spPr>
      </p:pic>
    </p:spTree>
    <p:extLst>
      <p:ext uri="{BB962C8B-B14F-4D97-AF65-F5344CB8AC3E}">
        <p14:creationId xmlns:p14="http://schemas.microsoft.com/office/powerpoint/2010/main" val="2379600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352"/>
            <a:ext cx="9139415" cy="6092944"/>
          </a:xfrm>
        </p:spPr>
      </p:pic>
    </p:spTree>
    <p:extLst>
      <p:ext uri="{BB962C8B-B14F-4D97-AF65-F5344CB8AC3E}">
        <p14:creationId xmlns:p14="http://schemas.microsoft.com/office/powerpoint/2010/main" val="3268190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3256" y="0"/>
            <a:ext cx="9144000" cy="6858000"/>
          </a:xfrm>
        </p:spPr>
      </p:pic>
    </p:spTree>
    <p:extLst>
      <p:ext uri="{BB962C8B-B14F-4D97-AF65-F5344CB8AC3E}">
        <p14:creationId xmlns:p14="http://schemas.microsoft.com/office/powerpoint/2010/main" val="3217016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1099864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79246A-E279-4448-A675-B5230E3167D8}"/>
              </a:ext>
            </a:extLst>
          </p:cNvPr>
          <p:cNvSpPr>
            <a:spLocks noGrp="1"/>
          </p:cNvSpPr>
          <p:nvPr>
            <p:ph type="title"/>
          </p:nvPr>
        </p:nvSpPr>
        <p:spPr>
          <a:xfrm>
            <a:off x="8051800" y="365125"/>
            <a:ext cx="4140200" cy="1325563"/>
          </a:xfrm>
        </p:spPr>
        <p:txBody>
          <a:bodyPr>
            <a:normAutofit/>
          </a:bodyPr>
          <a:lstStyle/>
          <a:p>
            <a:r>
              <a:rPr lang="it-IT" sz="2000" dirty="0"/>
              <a:t>3 aprile 30 d. Cr.</a:t>
            </a:r>
          </a:p>
        </p:txBody>
      </p:sp>
      <p:sp>
        <p:nvSpPr>
          <p:cNvPr id="3" name="Segnaposto contenuto 2">
            <a:extLst>
              <a:ext uri="{FF2B5EF4-FFF2-40B4-BE49-F238E27FC236}">
                <a16:creationId xmlns:a16="http://schemas.microsoft.com/office/drawing/2014/main" id="{000AC6E3-A939-440B-819E-030689BCA1E7}"/>
              </a:ext>
            </a:extLst>
          </p:cNvPr>
          <p:cNvSpPr>
            <a:spLocks noGrp="1"/>
          </p:cNvSpPr>
          <p:nvPr>
            <p:ph idx="1"/>
          </p:nvPr>
        </p:nvSpPr>
        <p:spPr/>
        <p:txBody>
          <a:bodyPr/>
          <a:lstStyle/>
          <a:p>
            <a:endParaRPr lang="it-IT" dirty="0"/>
          </a:p>
        </p:txBody>
      </p:sp>
      <p:pic>
        <p:nvPicPr>
          <p:cNvPr id="4" name="Segnaposto contenuto 3">
            <a:extLst>
              <a:ext uri="{FF2B5EF4-FFF2-40B4-BE49-F238E27FC236}">
                <a16:creationId xmlns:a16="http://schemas.microsoft.com/office/drawing/2014/main" id="{D43B64AE-0506-4962-89F3-F3BA732303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6435" y="0"/>
            <a:ext cx="4755499" cy="6858000"/>
          </a:xfrm>
          <a:prstGeom prst="rect">
            <a:avLst/>
          </a:prstGeom>
        </p:spPr>
      </p:pic>
    </p:spTree>
    <p:extLst>
      <p:ext uri="{BB962C8B-B14F-4D97-AF65-F5344CB8AC3E}">
        <p14:creationId xmlns:p14="http://schemas.microsoft.com/office/powerpoint/2010/main" val="566693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00768" y="0"/>
            <a:ext cx="9288929" cy="4077072"/>
          </a:xfrm>
        </p:spPr>
      </p:pic>
    </p:spTree>
    <p:extLst>
      <p:ext uri="{BB962C8B-B14F-4D97-AF65-F5344CB8AC3E}">
        <p14:creationId xmlns:p14="http://schemas.microsoft.com/office/powerpoint/2010/main" val="1385745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7481454" cy="6858000"/>
          </a:xfrm>
        </p:spPr>
      </p:pic>
    </p:spTree>
    <p:extLst>
      <p:ext uri="{BB962C8B-B14F-4D97-AF65-F5344CB8AC3E}">
        <p14:creationId xmlns:p14="http://schemas.microsoft.com/office/powerpoint/2010/main" val="2420443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2664"/>
            <a:ext cx="9140447" cy="6855336"/>
          </a:xfrm>
        </p:spPr>
      </p:pic>
    </p:spTree>
    <p:extLst>
      <p:ext uri="{BB962C8B-B14F-4D97-AF65-F5344CB8AC3E}">
        <p14:creationId xmlns:p14="http://schemas.microsoft.com/office/powerpoint/2010/main" val="871296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2688" y="17904"/>
            <a:ext cx="6794797" cy="6840096"/>
          </a:xfrm>
        </p:spPr>
      </p:pic>
    </p:spTree>
    <p:extLst>
      <p:ext uri="{BB962C8B-B14F-4D97-AF65-F5344CB8AC3E}">
        <p14:creationId xmlns:p14="http://schemas.microsoft.com/office/powerpoint/2010/main" val="376552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9093" cy="6093296"/>
          </a:xfrm>
        </p:spPr>
      </p:pic>
    </p:spTree>
    <p:extLst>
      <p:ext uri="{BB962C8B-B14F-4D97-AF65-F5344CB8AC3E}">
        <p14:creationId xmlns:p14="http://schemas.microsoft.com/office/powerpoint/2010/main" val="4174926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218315" cy="5661248"/>
          </a:xfrm>
        </p:spPr>
      </p:pic>
    </p:spTree>
    <p:extLst>
      <p:ext uri="{BB962C8B-B14F-4D97-AF65-F5344CB8AC3E}">
        <p14:creationId xmlns:p14="http://schemas.microsoft.com/office/powerpoint/2010/main" val="3910006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9721" y="0"/>
            <a:ext cx="9143999" cy="6858000"/>
          </a:xfrm>
        </p:spPr>
      </p:pic>
    </p:spTree>
    <p:extLst>
      <p:ext uri="{BB962C8B-B14F-4D97-AF65-F5344CB8AC3E}">
        <p14:creationId xmlns:p14="http://schemas.microsoft.com/office/powerpoint/2010/main" val="1745210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9761" y="0"/>
            <a:ext cx="9134139" cy="6237312"/>
          </a:xfrm>
        </p:spPr>
      </p:pic>
    </p:spTree>
    <p:extLst>
      <p:ext uri="{BB962C8B-B14F-4D97-AF65-F5344CB8AC3E}">
        <p14:creationId xmlns:p14="http://schemas.microsoft.com/office/powerpoint/2010/main" val="473158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5921" y="0"/>
            <a:ext cx="9188611" cy="5949280"/>
          </a:xfrm>
        </p:spPr>
      </p:pic>
    </p:spTree>
    <p:extLst>
      <p:ext uri="{BB962C8B-B14F-4D97-AF65-F5344CB8AC3E}">
        <p14:creationId xmlns:p14="http://schemas.microsoft.com/office/powerpoint/2010/main" val="27316133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211227" cy="5373216"/>
          </a:xfrm>
        </p:spPr>
      </p:pic>
    </p:spTree>
    <p:extLst>
      <p:ext uri="{BB962C8B-B14F-4D97-AF65-F5344CB8AC3E}">
        <p14:creationId xmlns:p14="http://schemas.microsoft.com/office/powerpoint/2010/main" val="32979288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E1AB35-1195-4515-A962-52413425246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60B2060A-56FF-4833-BC54-359227B2CADE}"/>
              </a:ext>
            </a:extLst>
          </p:cNvPr>
          <p:cNvSpPr>
            <a:spLocks noGrp="1"/>
          </p:cNvSpPr>
          <p:nvPr>
            <p:ph idx="1"/>
          </p:nvPr>
        </p:nvSpPr>
        <p:spPr>
          <a:xfrm>
            <a:off x="0" y="0"/>
            <a:ext cx="12192000" cy="6858000"/>
          </a:xfrm>
        </p:spPr>
        <p:txBody>
          <a:bodyPr>
            <a:normAutofit/>
          </a:bodyPr>
          <a:lstStyle/>
          <a:p>
            <a:pPr algn="ctr"/>
            <a:endParaRPr lang="it-IT" sz="3200" b="1" dirty="0"/>
          </a:p>
          <a:p>
            <a:pPr algn="ctr"/>
            <a:endParaRPr lang="it-IT" sz="3200" b="1" dirty="0"/>
          </a:p>
          <a:p>
            <a:pPr algn="ctr"/>
            <a:endParaRPr lang="it-IT" sz="3200" b="1" dirty="0"/>
          </a:p>
          <a:p>
            <a:pPr algn="ctr"/>
            <a:r>
              <a:rPr lang="it-IT" sz="3200" b="1" dirty="0"/>
              <a:t>MARTEDI’ SANTO</a:t>
            </a:r>
          </a:p>
          <a:p>
            <a:pPr algn="ctr"/>
            <a:endParaRPr lang="it-IT" sz="3200" b="1" dirty="0"/>
          </a:p>
          <a:p>
            <a:pPr algn="ctr"/>
            <a:r>
              <a:rPr lang="it-IT" b="1" dirty="0"/>
              <a:t>MATTEO, XXI, 20, XXV, 46</a:t>
            </a:r>
          </a:p>
          <a:p>
            <a:pPr algn="ctr"/>
            <a:r>
              <a:rPr lang="it-IT" b="1" dirty="0"/>
              <a:t>MARCO, XI, 20, XIII, 37</a:t>
            </a:r>
          </a:p>
          <a:p>
            <a:pPr algn="ctr"/>
            <a:r>
              <a:rPr lang="it-IT" b="1" dirty="0"/>
              <a:t>LUCA, XIII, 34-35, XX, 1, XXI, 36</a:t>
            </a:r>
          </a:p>
          <a:p>
            <a:pPr algn="ctr"/>
            <a:endParaRPr lang="it-IT" b="1" dirty="0"/>
          </a:p>
        </p:txBody>
      </p:sp>
    </p:spTree>
    <p:extLst>
      <p:ext uri="{BB962C8B-B14F-4D97-AF65-F5344CB8AC3E}">
        <p14:creationId xmlns:p14="http://schemas.microsoft.com/office/powerpoint/2010/main" val="11688568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0656"/>
            <a:ext cx="5135508" cy="6847344"/>
          </a:xfrm>
        </p:spPr>
      </p:pic>
    </p:spTree>
    <p:extLst>
      <p:ext uri="{BB962C8B-B14F-4D97-AF65-F5344CB8AC3E}">
        <p14:creationId xmlns:p14="http://schemas.microsoft.com/office/powerpoint/2010/main" val="933880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3824" y="0"/>
            <a:ext cx="8572500" cy="6858000"/>
          </a:xfrm>
        </p:spPr>
      </p:pic>
    </p:spTree>
    <p:extLst>
      <p:ext uri="{BB962C8B-B14F-4D97-AF65-F5344CB8AC3E}">
        <p14:creationId xmlns:p14="http://schemas.microsoft.com/office/powerpoint/2010/main" val="12140481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7840" y="7992"/>
            <a:ext cx="9104903" cy="6850008"/>
          </a:xfrm>
        </p:spPr>
      </p:pic>
    </p:spTree>
    <p:extLst>
      <p:ext uri="{BB962C8B-B14F-4D97-AF65-F5344CB8AC3E}">
        <p14:creationId xmlns:p14="http://schemas.microsoft.com/office/powerpoint/2010/main" val="872233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0" y="19040"/>
            <a:ext cx="8527382" cy="6838960"/>
          </a:xfrm>
        </p:spPr>
      </p:pic>
    </p:spTree>
    <p:extLst>
      <p:ext uri="{BB962C8B-B14F-4D97-AF65-F5344CB8AC3E}">
        <p14:creationId xmlns:p14="http://schemas.microsoft.com/office/powerpoint/2010/main" val="33715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872" y="0"/>
            <a:ext cx="9071620" cy="6021288"/>
          </a:xfrm>
        </p:spPr>
      </p:pic>
    </p:spTree>
    <p:extLst>
      <p:ext uri="{BB962C8B-B14F-4D97-AF65-F5344CB8AC3E}">
        <p14:creationId xmlns:p14="http://schemas.microsoft.com/office/powerpoint/2010/main" val="2174519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Tree>
    <p:extLst>
      <p:ext uri="{BB962C8B-B14F-4D97-AF65-F5344CB8AC3E}">
        <p14:creationId xmlns:p14="http://schemas.microsoft.com/office/powerpoint/2010/main" val="2806119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95048" y="0"/>
            <a:ext cx="9225092" cy="5805264"/>
          </a:xfrm>
        </p:spPr>
      </p:pic>
    </p:spTree>
    <p:extLst>
      <p:ext uri="{BB962C8B-B14F-4D97-AF65-F5344CB8AC3E}">
        <p14:creationId xmlns:p14="http://schemas.microsoft.com/office/powerpoint/2010/main" val="12301306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5176" y="0"/>
            <a:ext cx="9132939" cy="3933056"/>
          </a:xfrm>
        </p:spPr>
      </p:pic>
    </p:spTree>
    <p:extLst>
      <p:ext uri="{BB962C8B-B14F-4D97-AF65-F5344CB8AC3E}">
        <p14:creationId xmlns:p14="http://schemas.microsoft.com/office/powerpoint/2010/main" val="26825428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36576" y="0"/>
            <a:ext cx="9142304" cy="6381328"/>
          </a:xfrm>
        </p:spPr>
      </p:pic>
    </p:spTree>
    <p:extLst>
      <p:ext uri="{BB962C8B-B14F-4D97-AF65-F5344CB8AC3E}">
        <p14:creationId xmlns:p14="http://schemas.microsoft.com/office/powerpoint/2010/main" val="3736976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943872" y="2130426"/>
            <a:ext cx="5038328" cy="1470025"/>
          </a:xfrm>
        </p:spPr>
        <p:txBody>
          <a:bodyPr>
            <a:normAutofit/>
          </a:bodyPr>
          <a:lstStyle/>
          <a:p>
            <a:r>
              <a:rPr lang="it-IT" sz="1400" dirty="0"/>
              <a:t>Gerusalemme, Getsemani, grotta del frantoio. Sulla ‘roccia dell’agonia’ nel  IV sec. Si costruì una chiesa. </a:t>
            </a:r>
            <a:br>
              <a:rPr lang="it-IT" sz="1400" dirty="0"/>
            </a:br>
            <a:r>
              <a:rPr lang="it-IT" sz="1400" dirty="0"/>
              <a:t>Vi si venera la ‘tomba della Madonna’:</a:t>
            </a:r>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8571" y="-28988"/>
            <a:ext cx="3239277" cy="6962992"/>
          </a:xfrm>
          <a:prstGeom prst="rect">
            <a:avLst/>
          </a:prstGeom>
        </p:spPr>
      </p:pic>
    </p:spTree>
    <p:extLst>
      <p:ext uri="{BB962C8B-B14F-4D97-AF65-F5344CB8AC3E}">
        <p14:creationId xmlns:p14="http://schemas.microsoft.com/office/powerpoint/2010/main" val="2490149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2A8A5E4-72AB-46C0-AB9D-9DF712E65F6D}"/>
              </a:ext>
            </a:extLst>
          </p:cNvPr>
          <p:cNvSpPr>
            <a:spLocks noGrp="1"/>
          </p:cNvSpPr>
          <p:nvPr>
            <p:ph type="title"/>
          </p:nvPr>
        </p:nvSpPr>
        <p:spPr/>
        <p:txBody>
          <a:bodyPr>
            <a:normAutofit fontScale="90000"/>
          </a:bodyPr>
          <a:lstStyle/>
          <a:p>
            <a:br>
              <a:rPr lang="it-IT" dirty="0"/>
            </a:br>
            <a:br>
              <a:rPr lang="it-IT" dirty="0"/>
            </a:br>
            <a:br>
              <a:rPr lang="it-IT" dirty="0"/>
            </a:br>
            <a:br>
              <a:rPr lang="it-IT" dirty="0"/>
            </a:br>
            <a:endParaRPr lang="it-IT" dirty="0"/>
          </a:p>
        </p:txBody>
      </p:sp>
      <p:sp>
        <p:nvSpPr>
          <p:cNvPr id="3" name="Segnaposto contenuto 2">
            <a:extLst>
              <a:ext uri="{FF2B5EF4-FFF2-40B4-BE49-F238E27FC236}">
                <a16:creationId xmlns:a16="http://schemas.microsoft.com/office/drawing/2014/main" id="{DB9F718E-93B3-493D-9B0A-22424A9A77A9}"/>
              </a:ext>
            </a:extLst>
          </p:cNvPr>
          <p:cNvSpPr>
            <a:spLocks noGrp="1"/>
          </p:cNvSpPr>
          <p:nvPr>
            <p:ph idx="1"/>
          </p:nvPr>
        </p:nvSpPr>
        <p:spPr/>
        <p:txBody>
          <a:bodyPr/>
          <a:lstStyle/>
          <a:p>
            <a:pPr algn="ctr"/>
            <a:endParaRPr lang="it-IT" b="1" dirty="0"/>
          </a:p>
          <a:p>
            <a:pPr algn="ctr"/>
            <a:endParaRPr lang="it-IT" b="1" dirty="0"/>
          </a:p>
          <a:p>
            <a:pPr algn="ctr"/>
            <a:endParaRPr lang="it-IT" b="1" dirty="0"/>
          </a:p>
          <a:p>
            <a:pPr algn="ctr"/>
            <a:r>
              <a:rPr lang="it-IT" b="1" dirty="0"/>
              <a:t>Piange su Gerusalemme</a:t>
            </a:r>
          </a:p>
        </p:txBody>
      </p:sp>
    </p:spTree>
    <p:extLst>
      <p:ext uri="{BB962C8B-B14F-4D97-AF65-F5344CB8AC3E}">
        <p14:creationId xmlns:p14="http://schemas.microsoft.com/office/powerpoint/2010/main" val="8992722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31723"/>
            <a:ext cx="8509989" cy="6826277"/>
          </a:xfrm>
        </p:spPr>
      </p:pic>
    </p:spTree>
    <p:extLst>
      <p:ext uri="{BB962C8B-B14F-4D97-AF65-F5344CB8AC3E}">
        <p14:creationId xmlns:p14="http://schemas.microsoft.com/office/powerpoint/2010/main" val="3905948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0"/>
            <a:ext cx="9143999" cy="6858000"/>
          </a:xfrm>
        </p:spPr>
      </p:pic>
    </p:spTree>
    <p:extLst>
      <p:ext uri="{BB962C8B-B14F-4D97-AF65-F5344CB8AC3E}">
        <p14:creationId xmlns:p14="http://schemas.microsoft.com/office/powerpoint/2010/main" val="2877908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5772"/>
            <a:ext cx="9120693" cy="6832228"/>
          </a:xfrm>
        </p:spPr>
      </p:pic>
    </p:spTree>
    <p:extLst>
      <p:ext uri="{BB962C8B-B14F-4D97-AF65-F5344CB8AC3E}">
        <p14:creationId xmlns:p14="http://schemas.microsoft.com/office/powerpoint/2010/main" val="3883990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8C4029-E7B2-422B-B09B-CE0A7D9B9207}"/>
              </a:ext>
            </a:extLst>
          </p:cNvPr>
          <p:cNvSpPr>
            <a:spLocks noGrp="1"/>
          </p:cNvSpPr>
          <p:nvPr>
            <p:ph type="title"/>
          </p:nvPr>
        </p:nvSpPr>
        <p:spPr>
          <a:xfrm>
            <a:off x="7886700" y="365125"/>
            <a:ext cx="4305300" cy="6315075"/>
          </a:xfrm>
        </p:spPr>
        <p:txBody>
          <a:bodyPr>
            <a:normAutofit/>
          </a:bodyPr>
          <a:lstStyle/>
          <a:p>
            <a:pPr algn="ctr"/>
            <a:r>
              <a:rPr lang="it-IT" sz="2000" dirty="0"/>
              <a:t>4 aprile 30 d. Cr.</a:t>
            </a:r>
          </a:p>
        </p:txBody>
      </p:sp>
      <p:sp>
        <p:nvSpPr>
          <p:cNvPr id="3" name="Segnaposto contenuto 2">
            <a:extLst>
              <a:ext uri="{FF2B5EF4-FFF2-40B4-BE49-F238E27FC236}">
                <a16:creationId xmlns:a16="http://schemas.microsoft.com/office/drawing/2014/main" id="{3065A898-8BC2-4BBE-9175-7CBFA0FBAC3E}"/>
              </a:ext>
            </a:extLst>
          </p:cNvPr>
          <p:cNvSpPr>
            <a:spLocks noGrp="1"/>
          </p:cNvSpPr>
          <p:nvPr>
            <p:ph idx="1"/>
          </p:nvPr>
        </p:nvSpPr>
        <p:spPr/>
        <p:txBody>
          <a:bodyPr/>
          <a:lstStyle/>
          <a:p>
            <a:endParaRPr lang="it-IT" dirty="0"/>
          </a:p>
        </p:txBody>
      </p:sp>
      <p:pic>
        <p:nvPicPr>
          <p:cNvPr id="4" name="Segnaposto contenuto 3">
            <a:extLst>
              <a:ext uri="{FF2B5EF4-FFF2-40B4-BE49-F238E27FC236}">
                <a16:creationId xmlns:a16="http://schemas.microsoft.com/office/drawing/2014/main" id="{45DE988F-9370-4A04-83D8-92CDC7289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5534" y="0"/>
            <a:ext cx="4716084" cy="6957392"/>
          </a:xfrm>
          <a:prstGeom prst="rect">
            <a:avLst/>
          </a:prstGeom>
        </p:spPr>
      </p:pic>
    </p:spTree>
    <p:extLst>
      <p:ext uri="{BB962C8B-B14F-4D97-AF65-F5344CB8AC3E}">
        <p14:creationId xmlns:p14="http://schemas.microsoft.com/office/powerpoint/2010/main" val="3673435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087888" y="2130426"/>
            <a:ext cx="4894312" cy="1470025"/>
          </a:xfrm>
        </p:spPr>
        <p:txBody>
          <a:bodyPr>
            <a:normAutofit/>
          </a:bodyPr>
          <a:lstStyle/>
          <a:p>
            <a:r>
              <a:rPr lang="it-IT" sz="1400" dirty="0"/>
              <a:t>Gerusalemme, Dominus </a:t>
            </a:r>
            <a:r>
              <a:rPr lang="it-IT" sz="1400" dirty="0" err="1"/>
              <a:t>flevit</a:t>
            </a:r>
            <a:r>
              <a:rPr lang="it-IT" sz="1400" dirty="0"/>
              <a:t>., a metà costa sul Monte degli Ulivi. Chiesa attuale del 1955, su resti di chiesa bizantina.</a:t>
            </a:r>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7588" y="1"/>
            <a:ext cx="3292268" cy="6906047"/>
          </a:xfrm>
          <a:prstGeom prst="rect">
            <a:avLst/>
          </a:prstGeom>
        </p:spPr>
      </p:pic>
    </p:spTree>
    <p:extLst>
      <p:ext uri="{BB962C8B-B14F-4D97-AF65-F5344CB8AC3E}">
        <p14:creationId xmlns:p14="http://schemas.microsoft.com/office/powerpoint/2010/main" val="3151557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536810" y="419100"/>
            <a:ext cx="1655190" cy="5080000"/>
          </a:xfrm>
        </p:spPr>
        <p:txBody>
          <a:bodyPr>
            <a:normAutofit/>
          </a:bodyPr>
          <a:lstStyle/>
          <a:p>
            <a:r>
              <a:rPr lang="it-IT" sz="2000" dirty="0"/>
              <a:t>Monte </a:t>
            </a:r>
            <a:br>
              <a:rPr lang="it-IT" sz="2000" dirty="0"/>
            </a:br>
            <a:r>
              <a:rPr lang="it-IT" sz="2000" dirty="0"/>
              <a:t>degli Olivi, Dominus </a:t>
            </a:r>
            <a:r>
              <a:rPr lang="it-IT" sz="2000" dirty="0" err="1"/>
              <a:t>flevit</a:t>
            </a:r>
            <a:endParaRPr lang="it-IT" sz="2000" dirty="0"/>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72008"/>
            <a:ext cx="10447911" cy="6930008"/>
          </a:xfrm>
        </p:spPr>
      </p:pic>
    </p:spTree>
    <p:extLst>
      <p:ext uri="{BB962C8B-B14F-4D97-AF65-F5344CB8AC3E}">
        <p14:creationId xmlns:p14="http://schemas.microsoft.com/office/powerpoint/2010/main" val="3113760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F4C652-3A9D-46D9-9789-5C85BF11AB12}"/>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0784ED19-B469-4773-8FEC-843B729DBBA7}"/>
              </a:ext>
            </a:extLst>
          </p:cNvPr>
          <p:cNvSpPr>
            <a:spLocks noGrp="1"/>
          </p:cNvSpPr>
          <p:nvPr>
            <p:ph idx="1"/>
          </p:nvPr>
        </p:nvSpPr>
        <p:spPr>
          <a:xfrm>
            <a:off x="0" y="0"/>
            <a:ext cx="12192000" cy="6857999"/>
          </a:xfrm>
        </p:spPr>
        <p:txBody>
          <a:bodyPr/>
          <a:lstStyle/>
          <a:p>
            <a:pPr algn="ctr"/>
            <a:endParaRPr lang="it-IT" b="1" dirty="0"/>
          </a:p>
          <a:p>
            <a:pPr algn="ctr"/>
            <a:endParaRPr lang="it-IT" b="1" dirty="0"/>
          </a:p>
          <a:p>
            <a:pPr algn="ctr"/>
            <a:endParaRPr lang="it-IT" b="1" dirty="0"/>
          </a:p>
          <a:p>
            <a:pPr algn="ctr"/>
            <a:endParaRPr lang="it-IT" b="1" dirty="0"/>
          </a:p>
          <a:p>
            <a:pPr algn="ctr"/>
            <a:endParaRPr lang="it-IT" b="1" dirty="0"/>
          </a:p>
          <a:p>
            <a:pPr algn="ctr"/>
            <a:r>
              <a:rPr lang="it-IT" b="1" dirty="0"/>
              <a:t>MERCOLEDI’ SANTO</a:t>
            </a:r>
          </a:p>
          <a:p>
            <a:pPr algn="ctr"/>
            <a:endParaRPr lang="it-IT" b="1" dirty="0"/>
          </a:p>
          <a:p>
            <a:pPr algn="ctr"/>
            <a:r>
              <a:rPr lang="it-IT" sz="2800" b="1" dirty="0"/>
              <a:t>MATTEO, XXVI, 17-36, </a:t>
            </a:r>
          </a:p>
          <a:p>
            <a:pPr algn="ctr"/>
            <a:r>
              <a:rPr lang="it-IT" sz="2800" b="1" dirty="0"/>
              <a:t>MARCO, XIV, 12-32</a:t>
            </a:r>
          </a:p>
          <a:p>
            <a:pPr algn="ctr"/>
            <a:r>
              <a:rPr lang="it-IT" sz="2800" b="1" dirty="0"/>
              <a:t>LUCA, XXII, 7-40</a:t>
            </a:r>
          </a:p>
          <a:p>
            <a:pPr algn="ctr"/>
            <a:r>
              <a:rPr lang="it-IT" sz="2800" b="1" dirty="0"/>
              <a:t>GIOVANNI, XIII, 1, XVIII, 1</a:t>
            </a:r>
          </a:p>
        </p:txBody>
      </p:sp>
    </p:spTree>
    <p:extLst>
      <p:ext uri="{BB962C8B-B14F-4D97-AF65-F5344CB8AC3E}">
        <p14:creationId xmlns:p14="http://schemas.microsoft.com/office/powerpoint/2010/main" val="175050053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311</Words>
  <Application>Microsoft Office PowerPoint</Application>
  <PresentationFormat>Widescreen</PresentationFormat>
  <Paragraphs>54</Paragraphs>
  <Slides>52</Slides>
  <Notes>0</Notes>
  <HiddenSlides>0</HiddenSlides>
  <MMClips>0</MMClips>
  <ScaleCrop>false</ScaleCrop>
  <HeadingPairs>
    <vt:vector size="6" baseType="variant">
      <vt:variant>
        <vt:lpstr>Caratteri utilizzati</vt:lpstr>
      </vt:variant>
      <vt:variant>
        <vt:i4>3</vt:i4>
      </vt:variant>
      <vt:variant>
        <vt:lpstr>Tema</vt:lpstr>
      </vt:variant>
      <vt:variant>
        <vt:i4>2</vt:i4>
      </vt:variant>
      <vt:variant>
        <vt:lpstr>Titoli diapositive</vt:lpstr>
      </vt:variant>
      <vt:variant>
        <vt:i4>52</vt:i4>
      </vt:variant>
    </vt:vector>
  </HeadingPairs>
  <TitlesOfParts>
    <vt:vector size="57" baseType="lpstr">
      <vt:lpstr>Arial</vt:lpstr>
      <vt:lpstr>Calibri</vt:lpstr>
      <vt:lpstr>Calibri Light</vt:lpstr>
      <vt:lpstr>Tema di Office</vt:lpstr>
      <vt:lpstr>1_Tema di Office</vt:lpstr>
      <vt:lpstr>Presentazione standard di PowerPoint</vt:lpstr>
      <vt:lpstr>Presentazione standard di PowerPoint</vt:lpstr>
      <vt:lpstr>3 aprile 30 d. Cr.</vt:lpstr>
      <vt:lpstr>Presentazione standard di PowerPoint</vt:lpstr>
      <vt:lpstr>    </vt:lpstr>
      <vt:lpstr>4 aprile 30 d. Cr.</vt:lpstr>
      <vt:lpstr>Gerusalemme, Dominus flevit., a metà costa sul Monte degli Ulivi. Chiesa attuale del 1955, su resti di chiesa bizantina.</vt:lpstr>
      <vt:lpstr>Monte  degli Olivi, Dominus flevit</vt:lpstr>
      <vt:lpstr>Presentazione standard di PowerPoint</vt:lpstr>
      <vt:lpstr>Presentazione standard di PowerPoint</vt:lpstr>
      <vt:lpstr>5-6-30 d. Cr.</vt:lpstr>
      <vt:lpstr>Gerusalemme, Cenacolo</vt:lpstr>
      <vt:lpstr>Presentazione standard di PowerPoint</vt:lpstr>
      <vt:lpstr>Presentazione standard di PowerPoint</vt:lpstr>
      <vt:lpstr>Presentazione standard di PowerPoint</vt:lpstr>
      <vt:lpstr>A piano terra si conserva parte del chiostro del convento francescano del XIV secolo. Nella foto si vedono, al primo piano, le tre finestre del Cenacolo</vt:lpstr>
      <vt:lpstr>Presentazione standard di PowerPoint</vt:lpstr>
      <vt:lpstr>Presentazione standard di PowerPoint</vt:lpstr>
      <vt:lpstr>Presentazione standard di PowerPoint</vt:lpstr>
      <vt:lpstr>Presentazione standard di PowerPoint</vt:lpstr>
      <vt:lpstr>In uno degli archivolti sono visibili i resti della figura di un agnello.  . </vt:lpstr>
      <vt:lpstr>La sala del Cenacolo conserva l'architettura gotica con la quale fu restaurata nel XIV secolo. Nella fotografia, scattata dalla zona dell'entrata, si vedono la costruzione per la preghiera musulmana nel muro di destra, e la scala e la Porta che conducono alla cappella della discesa dello Spirito Santo sulla parete di fondo</vt:lpstr>
      <vt:lpstr>Sala in cui si ricordava la discesa dello Spirito Santo. Si apre molte poche volte all'anno, per esempio il giorno di Pentecoste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Gerusalemme, Getsemani, grotta del frantoio. Sulla ‘roccia dell’agonia’ nel  IV sec. Si costruì una chiesa.  Vi si venera la ‘tomba della Madonna’:</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Secondo Brunelli</dc:creator>
  <cp:lastModifiedBy>Secondo Brunelli</cp:lastModifiedBy>
  <cp:revision>5</cp:revision>
  <dcterms:created xsi:type="dcterms:W3CDTF">2021-10-28T07:17:00Z</dcterms:created>
  <dcterms:modified xsi:type="dcterms:W3CDTF">2021-10-28T09:05:57Z</dcterms:modified>
</cp:coreProperties>
</file>