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65" r:id="rId3"/>
    <p:sldId id="366" r:id="rId4"/>
    <p:sldId id="367" r:id="rId5"/>
    <p:sldId id="368" r:id="rId6"/>
    <p:sldId id="369" r:id="rId7"/>
    <p:sldId id="370" r:id="rId8"/>
    <p:sldId id="371" r:id="rId9"/>
    <p:sldId id="372" r:id="rId10"/>
    <p:sldId id="373" r:id="rId11"/>
    <p:sldId id="374" r:id="rId12"/>
    <p:sldId id="375" r:id="rId13"/>
    <p:sldId id="378" r:id="rId14"/>
    <p:sldId id="379" r:id="rId15"/>
    <p:sldId id="380" r:id="rId16"/>
    <p:sldId id="381" r:id="rId17"/>
    <p:sldId id="382" r:id="rId18"/>
    <p:sldId id="383" r:id="rId19"/>
    <p:sldId id="384" r:id="rId20"/>
    <p:sldId id="385" r:id="rId21"/>
    <p:sldId id="386" r:id="rId22"/>
    <p:sldId id="387" r:id="rId23"/>
    <p:sldId id="388" r:id="rId24"/>
    <p:sldId id="389" r:id="rId25"/>
    <p:sldId id="390" r:id="rId26"/>
    <p:sldId id="391" r:id="rId27"/>
    <p:sldId id="392" r:id="rId28"/>
    <p:sldId id="258" r:id="rId29"/>
    <p:sldId id="351" r:id="rId30"/>
    <p:sldId id="341" r:id="rId31"/>
    <p:sldId id="352" r:id="rId32"/>
    <p:sldId id="355" r:id="rId33"/>
    <p:sldId id="356" r:id="rId34"/>
    <p:sldId id="349" r:id="rId35"/>
    <p:sldId id="346" r:id="rId36"/>
    <p:sldId id="362" r:id="rId37"/>
    <p:sldId id="363" r:id="rId38"/>
    <p:sldId id="357" r:id="rId39"/>
    <p:sldId id="265" r:id="rId40"/>
    <p:sldId id="344" r:id="rId41"/>
    <p:sldId id="263" r:id="rId42"/>
    <p:sldId id="360" r:id="rId43"/>
    <p:sldId id="259" r:id="rId44"/>
    <p:sldId id="266" r:id="rId45"/>
    <p:sldId id="353" r:id="rId46"/>
    <p:sldId id="361" r:id="rId47"/>
    <p:sldId id="348" r:id="rId48"/>
    <p:sldId id="347" r:id="rId49"/>
    <p:sldId id="264" r:id="rId50"/>
    <p:sldId id="364" r:id="rId51"/>
    <p:sldId id="359" r:id="rId52"/>
    <p:sldId id="354" r:id="rId53"/>
    <p:sldId id="260" r:id="rId54"/>
    <p:sldId id="267" r:id="rId5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AC71C237-0A8D-4988-AF60-34D3031CB3B4}"/>
    <pc:docChg chg="custSel addSld delSld modSld">
      <pc:chgData name="Secondo Brunelli" userId="1361646665bb41ba" providerId="LiveId" clId="{AC71C237-0A8D-4988-AF60-34D3031CB3B4}" dt="2021-10-27T13:31:28.691" v="119" actId="6549"/>
      <pc:docMkLst>
        <pc:docMk/>
      </pc:docMkLst>
      <pc:sldChg chg="modSp mod">
        <pc:chgData name="Secondo Brunelli" userId="1361646665bb41ba" providerId="LiveId" clId="{AC71C237-0A8D-4988-AF60-34D3031CB3B4}" dt="2021-10-27T13:31:28.691" v="119" actId="6549"/>
        <pc:sldMkLst>
          <pc:docMk/>
          <pc:sldMk cId="353025624" sldId="365"/>
        </pc:sldMkLst>
        <pc:spChg chg="mod">
          <ac:chgData name="Secondo Brunelli" userId="1361646665bb41ba" providerId="LiveId" clId="{AC71C237-0A8D-4988-AF60-34D3031CB3B4}" dt="2021-10-27T13:31:28.691" v="119" actId="6549"/>
          <ac:spMkLst>
            <pc:docMk/>
            <pc:sldMk cId="353025624" sldId="365"/>
            <ac:spMk id="3" creationId="{F01C80CA-BBC0-40C2-8A62-DA29B072CDBD}"/>
          </ac:spMkLst>
        </pc:spChg>
      </pc:sldChg>
      <pc:sldChg chg="del">
        <pc:chgData name="Secondo Brunelli" userId="1361646665bb41ba" providerId="LiveId" clId="{AC71C237-0A8D-4988-AF60-34D3031CB3B4}" dt="2021-10-25T09:51:42.591" v="0" actId="2696"/>
        <pc:sldMkLst>
          <pc:docMk/>
          <pc:sldMk cId="2821520456" sldId="376"/>
        </pc:sldMkLst>
      </pc:sldChg>
      <pc:sldChg chg="del">
        <pc:chgData name="Secondo Brunelli" userId="1361646665bb41ba" providerId="LiveId" clId="{AC71C237-0A8D-4988-AF60-34D3031CB3B4}" dt="2021-10-25T09:51:42.591" v="0" actId="2696"/>
        <pc:sldMkLst>
          <pc:docMk/>
          <pc:sldMk cId="2533628301" sldId="377"/>
        </pc:sldMkLst>
      </pc:sldChg>
      <pc:sldChg chg="modSp new del mod">
        <pc:chgData name="Secondo Brunelli" userId="1361646665bb41ba" providerId="LiveId" clId="{AC71C237-0A8D-4988-AF60-34D3031CB3B4}" dt="2021-10-27T13:27:38.845" v="78" actId="47"/>
        <pc:sldMkLst>
          <pc:docMk/>
          <pc:sldMk cId="91143477" sldId="393"/>
        </pc:sldMkLst>
        <pc:spChg chg="mod">
          <ac:chgData name="Secondo Brunelli" userId="1361646665bb41ba" providerId="LiveId" clId="{AC71C237-0A8D-4988-AF60-34D3031CB3B4}" dt="2021-10-27T13:26:30.565" v="77" actId="20577"/>
          <ac:spMkLst>
            <pc:docMk/>
            <pc:sldMk cId="91143477" sldId="393"/>
            <ac:spMk id="3" creationId="{4B23F869-475B-4485-884C-0D1F61AFF48F}"/>
          </ac:spMkLst>
        </pc:spChg>
      </pc:sldChg>
    </pc:docChg>
  </pc:docChgLst>
  <pc:docChgLst>
    <pc:chgData name="Secondo Brunelli" userId="1361646665bb41ba" providerId="LiveId" clId="{39908271-2045-4D7A-988D-1D7C9B1A80DE}"/>
    <pc:docChg chg="custSel modSld">
      <pc:chgData name="Secondo Brunelli" userId="1361646665bb41ba" providerId="LiveId" clId="{39908271-2045-4D7A-988D-1D7C9B1A80DE}" dt="2021-10-21T06:15:30.652" v="49" actId="122"/>
      <pc:docMkLst>
        <pc:docMk/>
      </pc:docMkLst>
      <pc:sldChg chg="modSp mod">
        <pc:chgData name="Secondo Brunelli" userId="1361646665bb41ba" providerId="LiveId" clId="{39908271-2045-4D7A-988D-1D7C9B1A80DE}" dt="2021-10-21T06:15:30.652" v="49" actId="122"/>
        <pc:sldMkLst>
          <pc:docMk/>
          <pc:sldMk cId="353025624" sldId="365"/>
        </pc:sldMkLst>
        <pc:spChg chg="mod">
          <ac:chgData name="Secondo Brunelli" userId="1361646665bb41ba" providerId="LiveId" clId="{39908271-2045-4D7A-988D-1D7C9B1A80DE}" dt="2021-10-21T06:15:30.652" v="49" actId="122"/>
          <ac:spMkLst>
            <pc:docMk/>
            <pc:sldMk cId="353025624" sldId="365"/>
            <ac:spMk id="3" creationId="{F01C80CA-BBC0-40C2-8A62-DA29B072CDB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EF4FC5-A844-4A5F-8AC4-B54744EEE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9668A09-B2E7-457B-B956-B68748571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B05DBD-02B9-40F2-AE07-F22CB9573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8B237-3C8E-4F13-89D9-BCEF377946D8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9D7F90-F1C7-456B-912D-6CC3E7483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D438C69-E687-45EF-8558-556AAB8C9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4681-8F30-4FC2-A3B9-8FE9A219AD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855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03C73E-41F0-44F0-B6A0-BEEBF2E4A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E8D493B-569C-4121-9DBD-CA6067B06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0DA48B-90AB-440E-9DDC-C5751E3DF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8B237-3C8E-4F13-89D9-BCEF377946D8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F6B3B7-CA95-402A-8496-F8E43864F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47F873-818D-4FDA-816C-D28A62E08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4681-8F30-4FC2-A3B9-8FE9A219AD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2021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F6DFF38-8D82-4064-B4DA-1A645CBF4F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940737C-0F60-408C-B676-3E6D93989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0194116-40AA-442D-8B1A-6980E9AB7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8B237-3C8E-4F13-89D9-BCEF377946D8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97AC14-B6F4-4C15-918A-441A338FA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E509C6-1575-4F62-BBEF-7E6CEBD71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4681-8F30-4FC2-A3B9-8FE9A219AD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4467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2792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9541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534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4055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525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3650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6143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3305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19E403-30F7-4078-A6EF-E7892D94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561BD9-FED6-4F08-91D4-486AE6FF2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947E1A-CC27-463C-89CF-DAA2F0685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8B237-3C8E-4F13-89D9-BCEF377946D8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48B78F-F212-41DF-9EA9-F16B2DF9F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5D2D06-119D-41F2-9055-623CC3E30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4681-8F30-4FC2-A3B9-8FE9A219AD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7915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053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5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899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E25209-F7B7-42E6-A6D4-1A77C9A13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2432EAC-72A0-4185-9D21-40C8E97BC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C28E52-39B5-4F01-B159-554F85BE5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8B237-3C8E-4F13-89D9-BCEF377946D8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92F7AE-1277-4BB7-896D-BA8D481CC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38675D-E5B7-44C7-9E68-2F2CEC6F7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4681-8F30-4FC2-A3B9-8FE9A219AD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1779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F93CB9-89BD-44A8-8E86-7A4E823DC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385824-9EE9-4816-9906-4C740DAD23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C9341AC-FC33-4339-8EA3-0E13C9198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32FDA9C-EC08-44C9-8A1C-2DD8E0839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8B237-3C8E-4F13-89D9-BCEF377946D8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70D074E-E94B-4501-878B-FF18C61CC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6BB64C1-E51B-457A-B967-13C790009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4681-8F30-4FC2-A3B9-8FE9A219AD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339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6733C4-296B-4A85-88EA-B709DEFE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2471ADA-F7B7-443E-9193-CD468EE4F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5A7075D-2418-4BB5-8504-BE98B01EE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BB905FC-C999-4C71-9D71-9376085D2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3E27441-B9D9-4780-B007-0952E188C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09CB534-E4B3-4BD4-9E33-F1D6FAB9D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8B237-3C8E-4F13-89D9-BCEF377946D8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5C5C7D3-4113-41D8-9E3B-0925127AD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E906CF0-0F7C-4171-927B-0BC949886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4681-8F30-4FC2-A3B9-8FE9A219AD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4600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8F87C0-0224-4148-AF9A-7C0779F63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7A85E7D-071C-4158-80C2-F2116A1FA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8B237-3C8E-4F13-89D9-BCEF377946D8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F854B57-9FC3-42E8-9401-8D00C1AC4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F6593A-E082-435C-B1C1-2EBD56E15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4681-8F30-4FC2-A3B9-8FE9A219AD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2705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16D6DE9-E442-4179-98D8-0BEED253C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8B237-3C8E-4F13-89D9-BCEF377946D8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AE1C7AC-BD0B-4214-9A85-BE413F156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4E7774A-3CA8-4CC8-A80E-9419C454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4681-8F30-4FC2-A3B9-8FE9A219AD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7434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C54CCC-4497-4697-80F1-0F78595CA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093BD4-1214-4EE6-8F6B-B2A0DD318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2E9FC19-2B9B-4353-AD72-5C90C2104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3863CD5-3FEF-4F3B-8B08-DED58C9E7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8B237-3C8E-4F13-89D9-BCEF377946D8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8F4FED8-59D6-4F0C-B5ED-5C7CD4C14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68137A3-3644-42B0-8FA8-763599E1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4681-8F30-4FC2-A3B9-8FE9A219AD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055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9FFFD3-36FA-4198-9D94-C14B6487E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FB0A472-EBCD-4310-A5D6-F05E474A25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4C80D18-ED0C-4C72-94B3-63668E55D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8B7C012-FD82-4F22-9864-912E52976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8B237-3C8E-4F13-89D9-BCEF377946D8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3D3F23E-5317-4586-95C1-DEBE365A1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25E9720-67A8-40A9-90CA-12C309442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4681-8F30-4FC2-A3B9-8FE9A219AD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4362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788122F-042E-41E2-9E7A-AD4E2DC7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EDB0C45-A56E-4845-B542-1CD618B70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53DDEB8-8F12-417D-BE13-D69BE2DE59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8B237-3C8E-4F13-89D9-BCEF377946D8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9F866E-5B42-49A1-ADC8-450BFE52F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9ABD51-6043-4876-B49B-14E3B491F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D4681-8F30-4FC2-A3B9-8FE9A219AD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676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876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it.wikipedia.org/wiki/David_Roberts" TargetMode="Externa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I_secolo" TargetMode="External"/><Relationship Id="rId2" Type="http://schemas.openxmlformats.org/officeDocument/2006/relationships/hyperlink" Target="https://it.wikipedia.org/wiki/Fontana_della_Vergine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hyperlink" Target="https://it.wikipedia.org/wiki/Maria_(madre_di_Ges%C3%B9)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it.wikipedia.org/wiki/David_Roberts" TargetMode="Externa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I_secolo" TargetMode="External"/><Relationship Id="rId2" Type="http://schemas.openxmlformats.org/officeDocument/2006/relationships/hyperlink" Target="https://it.wikipedia.org/wiki/Fontana_della_Vergine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hyperlink" Target="https://it.wikipedia.org/wiki/Maria_(madre_di_Ges%C3%B9)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0AC398-0545-4B66-B0A5-D90F056F3B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/>
              <a:t>L U O G H I   D I   G E S U’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01C80CA-BBC0-40C2-8A62-DA29B072CD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0000" lnSpcReduction="20000"/>
          </a:bodyPr>
          <a:lstStyle/>
          <a:p>
            <a:endParaRPr lang="it-IT" sz="3200" dirty="0"/>
          </a:p>
          <a:p>
            <a:r>
              <a:rPr lang="it-IT" sz="5100" b="1" dirty="0"/>
              <a:t>NAZARET = che fiorisce </a:t>
            </a:r>
          </a:p>
          <a:p>
            <a:r>
              <a:rPr lang="it-IT" sz="5100" b="1" dirty="0"/>
              <a:t>	</a:t>
            </a:r>
          </a:p>
          <a:p>
            <a:r>
              <a:rPr lang="it-IT" sz="5100" b="1" dirty="0"/>
              <a:t>MATTEO, I, 1-24</a:t>
            </a:r>
          </a:p>
          <a:p>
            <a:r>
              <a:rPr lang="it-IT" sz="5100" b="1"/>
              <a:t>LUCA, </a:t>
            </a:r>
            <a:r>
              <a:rPr lang="it-IT" sz="5100" b="1" dirty="0"/>
              <a:t>1, 26-38</a:t>
            </a:r>
          </a:p>
        </p:txBody>
      </p:sp>
    </p:spTree>
    <p:extLst>
      <p:ext uri="{BB962C8B-B14F-4D97-AF65-F5344CB8AC3E}">
        <p14:creationId xmlns:p14="http://schemas.microsoft.com/office/powerpoint/2010/main" val="353025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2F6D4D-37B6-40B4-8BEC-A86B8D4C5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 descr="Visualizza immagine di origine">
            <a:extLst>
              <a:ext uri="{FF2B5EF4-FFF2-40B4-BE49-F238E27FC236}">
                <a16:creationId xmlns:a16="http://schemas.microsoft.com/office/drawing/2014/main" id="{A4C81DB4-ADC7-42BA-B669-A2C16FD11D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878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159896" y="2130426"/>
            <a:ext cx="4822304" cy="1470025"/>
          </a:xfrm>
        </p:spPr>
        <p:txBody>
          <a:bodyPr>
            <a:normAutofit/>
          </a:bodyPr>
          <a:lstStyle/>
          <a:p>
            <a:r>
              <a:rPr lang="it-IT" sz="1400" dirty="0" err="1"/>
              <a:t>Nazaret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09" y="-72434"/>
            <a:ext cx="3319499" cy="692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59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B534E0-67A5-4FEE-B670-1AF299554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4266" y="274638"/>
            <a:ext cx="4538133" cy="1143000"/>
          </a:xfrm>
        </p:spPr>
        <p:txBody>
          <a:bodyPr>
            <a:normAutofit/>
          </a:bodyPr>
          <a:lstStyle/>
          <a:p>
            <a:r>
              <a:rPr lang="it-IT" sz="2000" dirty="0"/>
              <a:t>Basilica dell’Annunciazione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4D9CB1-AC17-4BE3-ABB2-E71A118F85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133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046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040"/>
            <a:ext cx="9218979" cy="5426184"/>
          </a:xfrm>
        </p:spPr>
      </p:pic>
    </p:spTree>
    <p:extLst>
      <p:ext uri="{BB962C8B-B14F-4D97-AF65-F5344CB8AC3E}">
        <p14:creationId xmlns:p14="http://schemas.microsoft.com/office/powerpoint/2010/main" val="3769417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5A714E-09A0-43AE-9E2A-590130202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 descr="Visualizza immagine di origine">
            <a:extLst>
              <a:ext uri="{FF2B5EF4-FFF2-40B4-BE49-F238E27FC236}">
                <a16:creationId xmlns:a16="http://schemas.microsoft.com/office/drawing/2014/main" id="{58B40EE6-B264-443E-9966-10618F20A4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975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 err="1"/>
              <a:t>Nazaret</a:t>
            </a:r>
            <a:r>
              <a:rPr lang="it-IT" sz="1400" dirty="0"/>
              <a:t>, facciata della basilica dell’Annunciazione.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08" y="-95416"/>
            <a:ext cx="8915583" cy="6553160"/>
          </a:xfrm>
        </p:spPr>
      </p:pic>
    </p:spTree>
    <p:extLst>
      <p:ext uri="{BB962C8B-B14F-4D97-AF65-F5344CB8AC3E}">
        <p14:creationId xmlns:p14="http://schemas.microsoft.com/office/powerpoint/2010/main" val="2051557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1616"/>
            <a:ext cx="4763809" cy="6925776"/>
          </a:xfrm>
        </p:spPr>
      </p:pic>
    </p:spTree>
    <p:extLst>
      <p:ext uri="{BB962C8B-B14F-4D97-AF65-F5344CB8AC3E}">
        <p14:creationId xmlns:p14="http://schemas.microsoft.com/office/powerpoint/2010/main" val="2180108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BB216A-FC11-4A60-93D7-6AC38DA8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9A965D9-34EC-4944-A3EE-5D6C342545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873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17A8CB-F765-44E8-A2C6-5F563E2F2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8CCA20BD-DC54-46D2-BA18-BB43DC2DDE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2" y="3584"/>
            <a:ext cx="10314898" cy="685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783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12573D-D754-46A6-B31B-10AD6FB8B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8" y="274637"/>
            <a:ext cx="3048001" cy="6312430"/>
          </a:xfrm>
        </p:spPr>
        <p:txBody>
          <a:bodyPr>
            <a:normAutofit/>
          </a:bodyPr>
          <a:lstStyle/>
          <a:p>
            <a:r>
              <a:rPr lang="it-IT" sz="2000" dirty="0"/>
              <a:t>Veduta di Nazaret </a:t>
            </a:r>
            <a:br>
              <a:rPr lang="it-IT" sz="2000" dirty="0"/>
            </a:br>
            <a:r>
              <a:rPr lang="it-IT" sz="2000" dirty="0"/>
              <a:t>con basilica dell’Annunciazione </a:t>
            </a:r>
            <a:br>
              <a:rPr lang="it-IT" sz="2000" dirty="0"/>
            </a:br>
            <a:r>
              <a:rPr lang="it-IT" sz="2000" dirty="0"/>
              <a:t>al centro</a:t>
            </a:r>
          </a:p>
        </p:txBody>
      </p:sp>
      <p:pic>
        <p:nvPicPr>
          <p:cNvPr id="5122" name="Picture 2" descr="View of Nazareth, with the Basilica of the Annunciation at the center">
            <a:extLst>
              <a:ext uri="{FF2B5EF4-FFF2-40B4-BE49-F238E27FC236}">
                <a16:creationId xmlns:a16="http://schemas.microsoft.com/office/drawing/2014/main" id="{55D6C879-E109-42C0-9A15-384A43CA9E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296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340154-CEC0-4A2F-8B93-C1952CE1C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16976"/>
          </a:xfrm>
        </p:spPr>
        <p:txBody>
          <a:bodyPr/>
          <a:lstStyle/>
          <a:p>
            <a:pPr algn="ctr"/>
            <a:r>
              <a:rPr lang="it-IT" b="1" dirty="0"/>
              <a:t>N A Z A R E T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46865CE-8FC0-4B1B-902C-D0867CDC8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3149" y="0"/>
            <a:ext cx="4668727" cy="71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18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B05D3A-9849-43A0-A3EF-5D2B9EE6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5790" y="274637"/>
            <a:ext cx="2156210" cy="4771495"/>
          </a:xfrm>
        </p:spPr>
        <p:txBody>
          <a:bodyPr>
            <a:normAutofit/>
          </a:bodyPr>
          <a:lstStyle/>
          <a:p>
            <a: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Nazaret (</a:t>
            </a:r>
            <a:b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1842, </a:t>
            </a:r>
            <a:b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1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David Roberts"/>
              </a:rPr>
              <a:t>David Roberts</a:t>
            </a:r>
            <a: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  <a:endParaRPr lang="it-IT" sz="20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EA948BF-208D-4938-AF76-10BEB8DA19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357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535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38532" y="274637"/>
            <a:ext cx="4334935" cy="4669895"/>
          </a:xfrm>
        </p:spPr>
        <p:txBody>
          <a:bodyPr>
            <a:normAutofit/>
          </a:bodyPr>
          <a:lstStyle/>
          <a:p>
            <a:r>
              <a:rPr lang="it-IT" sz="2000" dirty="0"/>
              <a:t>Nazaret, </a:t>
            </a:r>
            <a:br>
              <a:rPr lang="it-IT" sz="2000" dirty="0"/>
            </a:br>
            <a:r>
              <a:rPr lang="it-IT" sz="2000" dirty="0"/>
              <a:t>chiesa ortodossa </a:t>
            </a:r>
            <a:br>
              <a:rPr lang="it-IT" sz="2000" dirty="0"/>
            </a:br>
            <a:r>
              <a:rPr lang="it-IT" sz="2000" dirty="0"/>
              <a:t>della Annunciazione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768" y="12184"/>
            <a:ext cx="6096423" cy="6845816"/>
          </a:xfrm>
        </p:spPr>
      </p:pic>
    </p:spTree>
    <p:extLst>
      <p:ext uri="{BB962C8B-B14F-4D97-AF65-F5344CB8AC3E}">
        <p14:creationId xmlns:p14="http://schemas.microsoft.com/office/powerpoint/2010/main" val="459279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9175DF-1E56-49BE-A9A2-53A535970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866" y="274637"/>
            <a:ext cx="6722533" cy="5499629"/>
          </a:xfrm>
        </p:spPr>
        <p:txBody>
          <a:bodyPr>
            <a:normAutofit/>
          </a:bodyPr>
          <a:lstStyle/>
          <a:p>
            <a:r>
              <a:rPr lang="it-IT" sz="2000" dirty="0"/>
              <a:t>Nazaret, i</a:t>
            </a:r>
            <a:br>
              <a:rPr lang="it-IT" sz="2000" dirty="0"/>
            </a:br>
            <a:r>
              <a:rPr lang="it-IT" sz="2000" dirty="0" err="1"/>
              <a:t>nterno</a:t>
            </a:r>
            <a:r>
              <a:rPr lang="it-IT" sz="2000" dirty="0"/>
              <a:t> della chiesa ortodossa d</a:t>
            </a:r>
            <a:br>
              <a:rPr lang="it-IT" sz="2000" dirty="0"/>
            </a:br>
            <a:r>
              <a:rPr lang="it-IT" sz="2000" dirty="0"/>
              <a:t>ella Annunciazione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AE9945F-4872-4B2B-AEAF-2E6AE1093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194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8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EAF227-14E3-46A6-B345-7B76A2512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758" y="274638"/>
            <a:ext cx="3462242" cy="6858000"/>
          </a:xfrm>
        </p:spPr>
        <p:txBody>
          <a:bodyPr>
            <a:normAutofit/>
          </a:bodyPr>
          <a:lstStyle/>
          <a:p>
            <a:r>
              <a:rPr lang="it-IT" sz="2000" dirty="0"/>
              <a:t>Natale a Nazaret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5E710D9D-1EA5-40FC-B46B-34DFCFD938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297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709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A090B3-B700-4044-AE61-A9D7233F8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067" y="274638"/>
            <a:ext cx="4995332" cy="6024562"/>
          </a:xfrm>
        </p:spPr>
        <p:txBody>
          <a:bodyPr>
            <a:normAutofit/>
          </a:bodyPr>
          <a:lstStyle/>
          <a:p>
            <a:r>
              <a:rPr lang="en-US" sz="2000" dirty="0" err="1"/>
              <a:t>Makam</a:t>
            </a:r>
            <a:r>
              <a:rPr lang="en-US" sz="2000" dirty="0"/>
              <a:t> al-Nabi </a:t>
            </a:r>
            <a:r>
              <a:rPr lang="en-US" sz="2000" dirty="0" err="1"/>
              <a:t>Sain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 err="1"/>
              <a:t>moschea</a:t>
            </a:r>
            <a:r>
              <a:rPr lang="en-US" sz="2000" dirty="0"/>
              <a:t> di </a:t>
            </a:r>
            <a:r>
              <a:rPr lang="en-US" sz="2000" dirty="0" err="1"/>
              <a:t>Nazaret</a:t>
            </a:r>
            <a:endParaRPr lang="it-IT" sz="2000" dirty="0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5CACD1AA-7A6E-40CE-84D4-2BE04A3F25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38" y="-1392"/>
            <a:ext cx="4568462" cy="685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485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/>
              <a:t>Interno della basilica inferiore, altare dell’Annunciazione.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116632"/>
            <a:ext cx="8789210" cy="6480720"/>
          </a:xfrm>
        </p:spPr>
      </p:pic>
    </p:spTree>
    <p:extLst>
      <p:ext uri="{BB962C8B-B14F-4D97-AF65-F5344CB8AC3E}">
        <p14:creationId xmlns:p14="http://schemas.microsoft.com/office/powerpoint/2010/main" val="485593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07866" y="342370"/>
            <a:ext cx="2827867" cy="5550429"/>
          </a:xfrm>
        </p:spPr>
        <p:txBody>
          <a:bodyPr>
            <a:normAutofit/>
          </a:bodyPr>
          <a:lstStyle/>
          <a:p>
            <a:r>
              <a:rPr lang="it-IT" sz="2000" dirty="0"/>
              <a:t>Nazaret, </a:t>
            </a:r>
            <a:br>
              <a:rPr lang="it-IT" sz="2000" dirty="0"/>
            </a:br>
            <a:r>
              <a:rPr lang="it-IT" sz="2000" dirty="0"/>
              <a:t>grotta </a:t>
            </a:r>
            <a:br>
              <a:rPr lang="it-IT" sz="2000" dirty="0"/>
            </a:br>
            <a:r>
              <a:rPr lang="it-IT" sz="2000" dirty="0"/>
              <a:t>della Annunciazione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67" y="0"/>
            <a:ext cx="3208966" cy="6858000"/>
          </a:xfrm>
        </p:spPr>
      </p:pic>
    </p:spTree>
    <p:extLst>
      <p:ext uri="{BB962C8B-B14F-4D97-AF65-F5344CB8AC3E}">
        <p14:creationId xmlns:p14="http://schemas.microsoft.com/office/powerpoint/2010/main" val="2863468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340154-CEC0-4A2F-8B93-C1952CE1C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16976"/>
          </a:xfrm>
        </p:spPr>
        <p:txBody>
          <a:bodyPr/>
          <a:lstStyle/>
          <a:p>
            <a:pPr algn="ctr"/>
            <a:r>
              <a:rPr lang="it-IT" b="1" dirty="0"/>
              <a:t>N A Z A R E T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46865CE-8FC0-4B1B-902C-D0867CDC8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3149" y="0"/>
            <a:ext cx="4668727" cy="71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543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679388-D1B4-4ABF-8103-BEB5CDB72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494AE2E-DAA7-4836-8633-BFA0D1E5E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3250" y="-118534"/>
            <a:ext cx="10485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45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59A4AB-2F0C-418F-B287-55DEA909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7952" y="274637"/>
            <a:ext cx="4194048" cy="6227763"/>
          </a:xfrm>
        </p:spPr>
        <p:txBody>
          <a:bodyPr>
            <a:normAutofit/>
          </a:bodyPr>
          <a:lstStyle/>
          <a:p>
            <a:r>
              <a:rPr lang="it-IT" sz="2000" dirty="0"/>
              <a:t>Nazaret,</a:t>
            </a:r>
            <a:br>
              <a:rPr lang="it-IT" sz="2000" dirty="0"/>
            </a:br>
            <a:r>
              <a:rPr lang="it-IT" sz="2000" dirty="0"/>
              <a:t>Betlemme, </a:t>
            </a:r>
            <a:br>
              <a:rPr lang="it-IT" sz="2000" dirty="0"/>
            </a:br>
            <a:r>
              <a:rPr lang="it-IT" sz="2000" dirty="0"/>
              <a:t>Gerusalemme, </a:t>
            </a:r>
            <a:br>
              <a:rPr lang="it-IT" sz="2000" dirty="0"/>
            </a:br>
            <a:r>
              <a:rPr lang="it-IT" sz="2000" dirty="0"/>
              <a:t>Betlemme, </a:t>
            </a:r>
            <a:br>
              <a:rPr lang="it-IT" sz="2000" dirty="0"/>
            </a:br>
            <a:r>
              <a:rPr lang="it-IT" sz="2000" dirty="0"/>
              <a:t>Egitto,</a:t>
            </a:r>
            <a:br>
              <a:rPr lang="it-IT" sz="2000" dirty="0"/>
            </a:br>
            <a:r>
              <a:rPr lang="it-IT" sz="2000" dirty="0"/>
              <a:t>Nazaret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Matteo, I e II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4BE4943-7A8C-4AE3-979E-BD52FA75E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0752" y="-35353"/>
            <a:ext cx="4194048" cy="691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62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679388-D1B4-4ABF-8103-BEB5CDB72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494AE2E-DAA7-4836-8633-BFA0D1E5E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3250" y="-118534"/>
            <a:ext cx="10485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722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AB7955-30EB-43BB-BC05-8E5C9965A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266" y="274638"/>
            <a:ext cx="6062133" cy="6583362"/>
          </a:xfrm>
        </p:spPr>
        <p:txBody>
          <a:bodyPr>
            <a:normAutofit/>
          </a:bodyPr>
          <a:lstStyle/>
          <a:p>
            <a:r>
              <a:rPr lang="it-IT" sz="2000" dirty="0"/>
              <a:t>Foto storica di Nazaret, 1880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CAC2794-A087-49EC-98E6-1D322298F6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71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1569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41706C-E3F8-462F-8298-59A24F374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03316"/>
            <a:ext cx="10972800" cy="554684"/>
          </a:xfrm>
        </p:spPr>
        <p:txBody>
          <a:bodyPr>
            <a:normAutofit/>
          </a:bodyPr>
          <a:lstStyle/>
          <a:p>
            <a:r>
              <a:rPr lang="it-IT" sz="2000" dirty="0"/>
              <a:t>Nazaret, 1925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2467CCAE-A77B-4BB2-B729-D9A962E48B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0"/>
            <a:ext cx="10075333" cy="642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082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09B888-170B-449A-820D-65707F5A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83866"/>
            <a:ext cx="10972800" cy="474133"/>
          </a:xfrm>
        </p:spPr>
        <p:txBody>
          <a:bodyPr>
            <a:normAutofit/>
          </a:bodyPr>
          <a:lstStyle/>
          <a:p>
            <a:r>
              <a:rPr lang="it-IT" sz="2000" dirty="0"/>
              <a:t>Nazaret, 1937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32A10068-F328-48A8-8EDD-4FCAFF8359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467" y="0"/>
            <a:ext cx="9296400" cy="619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9133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558879-5DB2-4974-AA99-97D059E0F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Flag of Nazareth">
            <a:extLst>
              <a:ext uri="{FF2B5EF4-FFF2-40B4-BE49-F238E27FC236}">
                <a16:creationId xmlns:a16="http://schemas.microsoft.com/office/drawing/2014/main" id="{346756C9-1139-45B9-B47A-5A421BCA56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6636" y="0"/>
            <a:ext cx="130318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8247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6E574B-DFFB-449F-9FB2-0DAF93DF4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8" y="274638"/>
            <a:ext cx="3048001" cy="7243762"/>
          </a:xfrm>
        </p:spPr>
        <p:txBody>
          <a:bodyPr>
            <a:normAutofit/>
          </a:bodyPr>
          <a:lstStyle/>
          <a:p>
            <a:r>
              <a:rPr lang="it-IT" sz="2000" b="0" i="0" u="sng" dirty="0">
                <a:solidFill>
                  <a:srgbClr val="FAA700"/>
                </a:solidFill>
                <a:effectLst/>
                <a:latin typeface="Arial" panose="020B0604020202020204" pitchFamily="34" charset="0"/>
                <a:hlinkClick r:id="rId2" tooltip="Fontana della Vergine"/>
              </a:rPr>
              <a:t>Fontana della Vergine</a:t>
            </a: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- Antica fontana</a:t>
            </a:r>
            <a:b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risalente al </a:t>
            </a:r>
            <a:r>
              <a:rPr lang="it-IT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I secolo"/>
              </a:rPr>
              <a:t>I secolo</a:t>
            </a: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b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al tempo di </a:t>
            </a:r>
            <a:r>
              <a:rPr lang="it-IT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Maria (madre di Gesù)"/>
              </a:rPr>
              <a:t>Maria</a:t>
            </a: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b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è simbolo di </a:t>
            </a:r>
            <a: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Nazaret.</a:t>
            </a:r>
            <a:b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b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endParaRPr lang="it-IT" sz="2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06D9BC4-E10A-4DD2-A252-3F3361E965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2469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2F6D4D-37B6-40B4-8BEC-A86B8D4C5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 descr="Visualizza immagine di origine">
            <a:extLst>
              <a:ext uri="{FF2B5EF4-FFF2-40B4-BE49-F238E27FC236}">
                <a16:creationId xmlns:a16="http://schemas.microsoft.com/office/drawing/2014/main" id="{A4C81DB4-ADC7-42BA-B669-A2C16FD11D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5022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159896" y="2130426"/>
            <a:ext cx="4822304" cy="1470025"/>
          </a:xfrm>
        </p:spPr>
        <p:txBody>
          <a:bodyPr>
            <a:normAutofit/>
          </a:bodyPr>
          <a:lstStyle/>
          <a:p>
            <a:r>
              <a:rPr lang="it-IT" sz="1400" dirty="0" err="1"/>
              <a:t>Nazaret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09" y="-72434"/>
            <a:ext cx="3319499" cy="692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576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ACED94-88EF-4CE2-B6DF-B2461F67B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932" y="274638"/>
            <a:ext cx="6231467" cy="6583362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4B90DEA0-364A-412C-AC40-FC22613129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83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7751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7626892" cy="6858000"/>
          </a:xfrm>
        </p:spPr>
      </p:pic>
    </p:spTree>
    <p:extLst>
      <p:ext uri="{BB962C8B-B14F-4D97-AF65-F5344CB8AC3E}">
        <p14:creationId xmlns:p14="http://schemas.microsoft.com/office/powerpoint/2010/main" val="21804554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B534E0-67A5-4FEE-B670-1AF299554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4266" y="274638"/>
            <a:ext cx="4538133" cy="1143000"/>
          </a:xfrm>
        </p:spPr>
        <p:txBody>
          <a:bodyPr>
            <a:normAutofit/>
          </a:bodyPr>
          <a:lstStyle/>
          <a:p>
            <a:r>
              <a:rPr lang="it-IT" sz="2000" dirty="0"/>
              <a:t>Basilica dell’Annunciazione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4D9CB1-AC17-4BE3-ABB2-E71A118F85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133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028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59A4AB-2F0C-418F-B287-55DEA909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7952" y="274637"/>
            <a:ext cx="4194048" cy="6227763"/>
          </a:xfrm>
        </p:spPr>
        <p:txBody>
          <a:bodyPr>
            <a:normAutofit/>
          </a:bodyPr>
          <a:lstStyle/>
          <a:p>
            <a:r>
              <a:rPr lang="it-IT" sz="2000" dirty="0"/>
              <a:t>Nazaret,</a:t>
            </a:r>
            <a:br>
              <a:rPr lang="it-IT" sz="2000" dirty="0"/>
            </a:br>
            <a:r>
              <a:rPr lang="it-IT" sz="2000" dirty="0"/>
              <a:t>Betlemme, </a:t>
            </a:r>
            <a:br>
              <a:rPr lang="it-IT" sz="2000" dirty="0"/>
            </a:br>
            <a:r>
              <a:rPr lang="it-IT" sz="2000" dirty="0"/>
              <a:t>Gerusalemme, </a:t>
            </a:r>
            <a:br>
              <a:rPr lang="it-IT" sz="2000" dirty="0"/>
            </a:br>
            <a:r>
              <a:rPr lang="it-IT" sz="2000" dirty="0"/>
              <a:t>Betlemme, </a:t>
            </a:r>
            <a:br>
              <a:rPr lang="it-IT" sz="2000" dirty="0"/>
            </a:br>
            <a:r>
              <a:rPr lang="it-IT" sz="2000" dirty="0"/>
              <a:t>Egitto,</a:t>
            </a:r>
            <a:br>
              <a:rPr lang="it-IT" sz="2000" dirty="0"/>
            </a:br>
            <a:r>
              <a:rPr lang="it-IT" sz="2000" dirty="0"/>
              <a:t>Nazaret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Matteo, I e II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4BE4943-7A8C-4AE3-979E-BD52FA75E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0752" y="-35353"/>
            <a:ext cx="4194048" cy="691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62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040"/>
            <a:ext cx="9218979" cy="5426184"/>
          </a:xfrm>
        </p:spPr>
      </p:pic>
    </p:spTree>
    <p:extLst>
      <p:ext uri="{BB962C8B-B14F-4D97-AF65-F5344CB8AC3E}">
        <p14:creationId xmlns:p14="http://schemas.microsoft.com/office/powerpoint/2010/main" val="29062487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5A714E-09A0-43AE-9E2A-590130202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 descr="Visualizza immagine di origine">
            <a:extLst>
              <a:ext uri="{FF2B5EF4-FFF2-40B4-BE49-F238E27FC236}">
                <a16:creationId xmlns:a16="http://schemas.microsoft.com/office/drawing/2014/main" id="{58B40EE6-B264-443E-9966-10618F20A4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0265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 err="1"/>
              <a:t>Nazaret</a:t>
            </a:r>
            <a:r>
              <a:rPr lang="it-IT" sz="1400" dirty="0"/>
              <a:t>, facciata della basilica dell’Annunciazione.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08" y="-95416"/>
            <a:ext cx="8915583" cy="6553160"/>
          </a:xfrm>
        </p:spPr>
      </p:pic>
    </p:spTree>
    <p:extLst>
      <p:ext uri="{BB962C8B-B14F-4D97-AF65-F5344CB8AC3E}">
        <p14:creationId xmlns:p14="http://schemas.microsoft.com/office/powerpoint/2010/main" val="32787522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1616"/>
            <a:ext cx="4763809" cy="6925776"/>
          </a:xfrm>
        </p:spPr>
      </p:pic>
    </p:spTree>
    <p:extLst>
      <p:ext uri="{BB962C8B-B14F-4D97-AF65-F5344CB8AC3E}">
        <p14:creationId xmlns:p14="http://schemas.microsoft.com/office/powerpoint/2010/main" val="10796285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BB216A-FC11-4A60-93D7-6AC38DA8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9A965D9-34EC-4944-A3EE-5D6C342545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174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17A8CB-F765-44E8-A2C6-5F563E2F2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8CCA20BD-DC54-46D2-BA18-BB43DC2DDE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2" y="3584"/>
            <a:ext cx="10314898" cy="685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0457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12573D-D754-46A6-B31B-10AD6FB8B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8" y="274637"/>
            <a:ext cx="3048001" cy="6312430"/>
          </a:xfrm>
        </p:spPr>
        <p:txBody>
          <a:bodyPr>
            <a:normAutofit/>
          </a:bodyPr>
          <a:lstStyle/>
          <a:p>
            <a:r>
              <a:rPr lang="it-IT" sz="2000" dirty="0"/>
              <a:t>Veduta di Nazaret </a:t>
            </a:r>
            <a:br>
              <a:rPr lang="it-IT" sz="2000" dirty="0"/>
            </a:br>
            <a:r>
              <a:rPr lang="it-IT" sz="2000" dirty="0"/>
              <a:t>con basilica dell’Annunciazione </a:t>
            </a:r>
            <a:br>
              <a:rPr lang="it-IT" sz="2000" dirty="0"/>
            </a:br>
            <a:r>
              <a:rPr lang="it-IT" sz="2000" dirty="0"/>
              <a:t>al centro</a:t>
            </a:r>
          </a:p>
        </p:txBody>
      </p:sp>
      <p:pic>
        <p:nvPicPr>
          <p:cNvPr id="5122" name="Picture 2" descr="View of Nazareth, with the Basilica of the Annunciation at the center">
            <a:extLst>
              <a:ext uri="{FF2B5EF4-FFF2-40B4-BE49-F238E27FC236}">
                <a16:creationId xmlns:a16="http://schemas.microsoft.com/office/drawing/2014/main" id="{55D6C879-E109-42C0-9A15-384A43CA9E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6304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B05D3A-9849-43A0-A3EF-5D2B9EE6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5790" y="274637"/>
            <a:ext cx="2156210" cy="4771495"/>
          </a:xfrm>
        </p:spPr>
        <p:txBody>
          <a:bodyPr>
            <a:normAutofit/>
          </a:bodyPr>
          <a:lstStyle/>
          <a:p>
            <a: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Nazaret (</a:t>
            </a:r>
            <a:b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1842, </a:t>
            </a:r>
            <a:b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1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David Roberts"/>
              </a:rPr>
              <a:t>David Roberts</a:t>
            </a:r>
            <a: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  <a:endParaRPr lang="it-IT" sz="20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EA948BF-208D-4938-AF76-10BEB8DA19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357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6005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38532" y="274637"/>
            <a:ext cx="4334935" cy="4669895"/>
          </a:xfrm>
        </p:spPr>
        <p:txBody>
          <a:bodyPr>
            <a:normAutofit/>
          </a:bodyPr>
          <a:lstStyle/>
          <a:p>
            <a:r>
              <a:rPr lang="it-IT" sz="2000" dirty="0"/>
              <a:t>Nazaret, </a:t>
            </a:r>
            <a:br>
              <a:rPr lang="it-IT" sz="2000" dirty="0"/>
            </a:br>
            <a:r>
              <a:rPr lang="it-IT" sz="2000" dirty="0"/>
              <a:t>chiesa ortodossa </a:t>
            </a:r>
            <a:br>
              <a:rPr lang="it-IT" sz="2000" dirty="0"/>
            </a:br>
            <a:r>
              <a:rPr lang="it-IT" sz="2000" dirty="0"/>
              <a:t>della Annunciazione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768" y="12184"/>
            <a:ext cx="6096423" cy="6845816"/>
          </a:xfrm>
        </p:spPr>
      </p:pic>
    </p:spTree>
    <p:extLst>
      <p:ext uri="{BB962C8B-B14F-4D97-AF65-F5344CB8AC3E}">
        <p14:creationId xmlns:p14="http://schemas.microsoft.com/office/powerpoint/2010/main" val="10179824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9175DF-1E56-49BE-A9A2-53A535970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866" y="274637"/>
            <a:ext cx="6722533" cy="5499629"/>
          </a:xfrm>
        </p:spPr>
        <p:txBody>
          <a:bodyPr>
            <a:normAutofit/>
          </a:bodyPr>
          <a:lstStyle/>
          <a:p>
            <a:r>
              <a:rPr lang="it-IT" sz="2000" dirty="0"/>
              <a:t>Nazaret, i</a:t>
            </a:r>
            <a:br>
              <a:rPr lang="it-IT" sz="2000" dirty="0"/>
            </a:br>
            <a:r>
              <a:rPr lang="it-IT" sz="2000" dirty="0" err="1"/>
              <a:t>nterno</a:t>
            </a:r>
            <a:r>
              <a:rPr lang="it-IT" sz="2000" dirty="0"/>
              <a:t> della chiesa ortodossa d</a:t>
            </a:r>
            <a:br>
              <a:rPr lang="it-IT" sz="2000" dirty="0"/>
            </a:br>
            <a:r>
              <a:rPr lang="it-IT" sz="2000" dirty="0"/>
              <a:t>ella Annunciazione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AE9945F-4872-4B2B-AEAF-2E6AE1093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194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59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AB7955-30EB-43BB-BC05-8E5C9965A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266" y="274638"/>
            <a:ext cx="6062133" cy="6583362"/>
          </a:xfrm>
        </p:spPr>
        <p:txBody>
          <a:bodyPr>
            <a:normAutofit/>
          </a:bodyPr>
          <a:lstStyle/>
          <a:p>
            <a:r>
              <a:rPr lang="it-IT" sz="2000" dirty="0"/>
              <a:t>Foto storica di Nazaret, 1880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CAC2794-A087-49EC-98E6-1D322298F6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71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161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EAF227-14E3-46A6-B345-7B76A2512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758" y="274638"/>
            <a:ext cx="3462242" cy="6858000"/>
          </a:xfrm>
        </p:spPr>
        <p:txBody>
          <a:bodyPr>
            <a:normAutofit/>
          </a:bodyPr>
          <a:lstStyle/>
          <a:p>
            <a:r>
              <a:rPr lang="it-IT" sz="2000" dirty="0"/>
              <a:t>Natale a Nazaret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5E710D9D-1EA5-40FC-B46B-34DFCFD938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297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0968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A090B3-B700-4044-AE61-A9D7233F8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067" y="274638"/>
            <a:ext cx="4995332" cy="6024562"/>
          </a:xfrm>
        </p:spPr>
        <p:txBody>
          <a:bodyPr>
            <a:normAutofit/>
          </a:bodyPr>
          <a:lstStyle/>
          <a:p>
            <a:r>
              <a:rPr lang="en-US" sz="2000" dirty="0" err="1"/>
              <a:t>Makam</a:t>
            </a:r>
            <a:r>
              <a:rPr lang="en-US" sz="2000" dirty="0"/>
              <a:t> al-Nabi </a:t>
            </a:r>
            <a:r>
              <a:rPr lang="en-US" sz="2000" dirty="0" err="1"/>
              <a:t>Sain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 err="1"/>
              <a:t>moschea</a:t>
            </a:r>
            <a:r>
              <a:rPr lang="en-US" sz="2000" dirty="0"/>
              <a:t> di </a:t>
            </a:r>
            <a:r>
              <a:rPr lang="en-US" sz="2000" dirty="0" err="1"/>
              <a:t>Nazaret</a:t>
            </a:r>
            <a:endParaRPr lang="it-IT" sz="2000" dirty="0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5CACD1AA-7A6E-40CE-84D4-2BE04A3F25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38" y="-1392"/>
            <a:ext cx="4568462" cy="685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6261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/>
              <a:t>Interno della basilica inferiore, altare dell’Annunciazione.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116632"/>
            <a:ext cx="8789210" cy="6480720"/>
          </a:xfrm>
        </p:spPr>
      </p:pic>
    </p:spTree>
    <p:extLst>
      <p:ext uri="{BB962C8B-B14F-4D97-AF65-F5344CB8AC3E}">
        <p14:creationId xmlns:p14="http://schemas.microsoft.com/office/powerpoint/2010/main" val="31688763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07866" y="342370"/>
            <a:ext cx="2827867" cy="5550429"/>
          </a:xfrm>
        </p:spPr>
        <p:txBody>
          <a:bodyPr>
            <a:normAutofit/>
          </a:bodyPr>
          <a:lstStyle/>
          <a:p>
            <a:r>
              <a:rPr lang="it-IT" sz="2000" dirty="0"/>
              <a:t>Nazaret, </a:t>
            </a:r>
            <a:br>
              <a:rPr lang="it-IT" sz="2000" dirty="0"/>
            </a:br>
            <a:r>
              <a:rPr lang="it-IT" sz="2000" dirty="0"/>
              <a:t>grotta </a:t>
            </a:r>
            <a:br>
              <a:rPr lang="it-IT" sz="2000" dirty="0"/>
            </a:br>
            <a:r>
              <a:rPr lang="it-IT" sz="2000" dirty="0"/>
              <a:t>della Annunciazione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67" y="0"/>
            <a:ext cx="3208966" cy="6858000"/>
          </a:xfrm>
        </p:spPr>
      </p:pic>
    </p:spTree>
    <p:extLst>
      <p:ext uri="{BB962C8B-B14F-4D97-AF65-F5344CB8AC3E}">
        <p14:creationId xmlns:p14="http://schemas.microsoft.com/office/powerpoint/2010/main" val="1736359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41706C-E3F8-462F-8298-59A24F374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03316"/>
            <a:ext cx="10972800" cy="554684"/>
          </a:xfrm>
        </p:spPr>
        <p:txBody>
          <a:bodyPr>
            <a:normAutofit/>
          </a:bodyPr>
          <a:lstStyle/>
          <a:p>
            <a:r>
              <a:rPr lang="it-IT" sz="2000" dirty="0"/>
              <a:t>Nazaret, 1925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2467CCAE-A77B-4BB2-B729-D9A962E48B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0"/>
            <a:ext cx="10075333" cy="642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931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09B888-170B-449A-820D-65707F5A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83866"/>
            <a:ext cx="10972800" cy="474133"/>
          </a:xfrm>
        </p:spPr>
        <p:txBody>
          <a:bodyPr>
            <a:normAutofit/>
          </a:bodyPr>
          <a:lstStyle/>
          <a:p>
            <a:r>
              <a:rPr lang="it-IT" sz="2000" dirty="0"/>
              <a:t>Nazaret, 1937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32A10068-F328-48A8-8EDD-4FCAFF8359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467" y="0"/>
            <a:ext cx="9296400" cy="619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49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558879-5DB2-4974-AA99-97D059E0F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Flag of Nazareth">
            <a:extLst>
              <a:ext uri="{FF2B5EF4-FFF2-40B4-BE49-F238E27FC236}">
                <a16:creationId xmlns:a16="http://schemas.microsoft.com/office/drawing/2014/main" id="{346756C9-1139-45B9-B47A-5A421BCA56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6636" y="0"/>
            <a:ext cx="130318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050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6E574B-DFFB-449F-9FB2-0DAF93DF4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8" y="274638"/>
            <a:ext cx="3048001" cy="7243762"/>
          </a:xfrm>
        </p:spPr>
        <p:txBody>
          <a:bodyPr>
            <a:normAutofit/>
          </a:bodyPr>
          <a:lstStyle/>
          <a:p>
            <a:r>
              <a:rPr lang="it-IT" sz="2000" b="0" i="0" u="sng" dirty="0">
                <a:solidFill>
                  <a:srgbClr val="FAA700"/>
                </a:solidFill>
                <a:effectLst/>
                <a:latin typeface="Arial" panose="020B0604020202020204" pitchFamily="34" charset="0"/>
                <a:hlinkClick r:id="rId2" tooltip="Fontana della Vergine"/>
              </a:rPr>
              <a:t>Fontana della Vergine</a:t>
            </a: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- Antica fontana</a:t>
            </a:r>
            <a:b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risalente al </a:t>
            </a:r>
            <a:r>
              <a:rPr lang="it-IT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I secolo"/>
              </a:rPr>
              <a:t>I secolo</a:t>
            </a: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b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al tempo di </a:t>
            </a:r>
            <a:r>
              <a:rPr lang="it-IT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Maria (madre di Gesù)"/>
              </a:rPr>
              <a:t>Maria</a:t>
            </a: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b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è simbolo di </a:t>
            </a:r>
            <a: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Nazaret.</a:t>
            </a:r>
            <a:b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b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endParaRPr lang="it-IT" sz="2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06D9BC4-E10A-4DD2-A252-3F3361E965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0697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316</Words>
  <Application>Microsoft Office PowerPoint</Application>
  <PresentationFormat>Widescreen</PresentationFormat>
  <Paragraphs>40</Paragraphs>
  <Slides>53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53</vt:i4>
      </vt:variant>
    </vt:vector>
  </HeadingPairs>
  <TitlesOfParts>
    <vt:vector size="58" baseType="lpstr">
      <vt:lpstr>Arial</vt:lpstr>
      <vt:lpstr>Calibri</vt:lpstr>
      <vt:lpstr>Calibri Light</vt:lpstr>
      <vt:lpstr>Tema di Office</vt:lpstr>
      <vt:lpstr>1_Tema di Office</vt:lpstr>
      <vt:lpstr>L U O G H I   D I   G E S U’</vt:lpstr>
      <vt:lpstr>N A Z A R E T</vt:lpstr>
      <vt:lpstr>Presentazione standard di PowerPoint</vt:lpstr>
      <vt:lpstr>Nazaret, Betlemme,  Gerusalemme,  Betlemme,  Egitto, Nazaret  Matteo, I e II</vt:lpstr>
      <vt:lpstr>Foto storica di Nazaret, 1880 </vt:lpstr>
      <vt:lpstr>Nazaret, 1925</vt:lpstr>
      <vt:lpstr>Nazaret, 1937</vt:lpstr>
      <vt:lpstr>Presentazione standard di PowerPoint</vt:lpstr>
      <vt:lpstr>Fontana della Vergine - Antica fontana  risalente al I secolo,  al tempo di Maria,  è simbolo di Nazaret.  </vt:lpstr>
      <vt:lpstr>Presentazione standard di PowerPoint</vt:lpstr>
      <vt:lpstr>Nazaret</vt:lpstr>
      <vt:lpstr>Basilica dell’Annunciazione</vt:lpstr>
      <vt:lpstr>Presentazione standard di PowerPoint</vt:lpstr>
      <vt:lpstr>Presentazione standard di PowerPoint</vt:lpstr>
      <vt:lpstr>Nazaret, facciata della basilica dell’Annunciazione.</vt:lpstr>
      <vt:lpstr>Presentazione standard di PowerPoint</vt:lpstr>
      <vt:lpstr>Presentazione standard di PowerPoint</vt:lpstr>
      <vt:lpstr>Presentazione standard di PowerPoint</vt:lpstr>
      <vt:lpstr>Veduta di Nazaret  con basilica dell’Annunciazione  al centro</vt:lpstr>
      <vt:lpstr>Nazaret ( 1842,  David Roberts)</vt:lpstr>
      <vt:lpstr>Nazaret,  chiesa ortodossa  della Annunciazione</vt:lpstr>
      <vt:lpstr>Nazaret, i nterno della chiesa ortodossa d ella Annunciazione</vt:lpstr>
      <vt:lpstr>Natale a Nazaret</vt:lpstr>
      <vt:lpstr>Makam al-Nabi Sain  moschea di Nazaret</vt:lpstr>
      <vt:lpstr>Interno della basilica inferiore, altare dell’Annunciazione.</vt:lpstr>
      <vt:lpstr>Nazaret,  grotta  della Annunciazione</vt:lpstr>
      <vt:lpstr>N A Z A R E T</vt:lpstr>
      <vt:lpstr>Presentazione standard di PowerPoint</vt:lpstr>
      <vt:lpstr>Nazaret, Betlemme,  Gerusalemme,  Betlemme,  Egitto, Nazaret  Matteo, I e II</vt:lpstr>
      <vt:lpstr>Foto storica di Nazaret, 1880 </vt:lpstr>
      <vt:lpstr>Nazaret, 1925</vt:lpstr>
      <vt:lpstr>Nazaret, 1937</vt:lpstr>
      <vt:lpstr>Presentazione standard di PowerPoint</vt:lpstr>
      <vt:lpstr>Fontana della Vergine - Antica fontana  risalente al I secolo,  al tempo di Maria,  è simbolo di Nazaret.  </vt:lpstr>
      <vt:lpstr>Presentazione standard di PowerPoint</vt:lpstr>
      <vt:lpstr>Nazaret</vt:lpstr>
      <vt:lpstr>Presentazione standard di PowerPoint</vt:lpstr>
      <vt:lpstr>Presentazione standard di PowerPoint</vt:lpstr>
      <vt:lpstr>Basilica dell’Annunciazione</vt:lpstr>
      <vt:lpstr>Presentazione standard di PowerPoint</vt:lpstr>
      <vt:lpstr>Presentazione standard di PowerPoint</vt:lpstr>
      <vt:lpstr>Nazaret, facciata della basilica dell’Annunciazione.</vt:lpstr>
      <vt:lpstr>Presentazione standard di PowerPoint</vt:lpstr>
      <vt:lpstr>Presentazione standard di PowerPoint</vt:lpstr>
      <vt:lpstr>Presentazione standard di PowerPoint</vt:lpstr>
      <vt:lpstr>Veduta di Nazaret  con basilica dell’Annunciazione  al centro</vt:lpstr>
      <vt:lpstr>Nazaret ( 1842,  David Roberts)</vt:lpstr>
      <vt:lpstr>Nazaret,  chiesa ortodossa  della Annunciazione</vt:lpstr>
      <vt:lpstr>Nazaret, i nterno della chiesa ortodossa d ella Annunciazione</vt:lpstr>
      <vt:lpstr>Natale a Nazaret</vt:lpstr>
      <vt:lpstr>Makam al-Nabi Sain  moschea di Nazaret</vt:lpstr>
      <vt:lpstr>Interno della basilica inferiore, altare dell’Annunciazione.</vt:lpstr>
      <vt:lpstr>Nazaret,  grotta  della Annunciazione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 U O G H I   D I   G E S U’</dc:title>
  <dc:creator>Secondo Brunelli</dc:creator>
  <cp:lastModifiedBy>Secondo Brunelli</cp:lastModifiedBy>
  <cp:revision>2</cp:revision>
  <dcterms:created xsi:type="dcterms:W3CDTF">2021-10-19T12:43:36Z</dcterms:created>
  <dcterms:modified xsi:type="dcterms:W3CDTF">2021-10-27T13:31:49Z</dcterms:modified>
</cp:coreProperties>
</file>