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74" r:id="rId4"/>
    <p:sldId id="285" r:id="rId5"/>
    <p:sldId id="268" r:id="rId6"/>
    <p:sldId id="276" r:id="rId7"/>
    <p:sldId id="278" r:id="rId8"/>
    <p:sldId id="271" r:id="rId9"/>
    <p:sldId id="286" r:id="rId10"/>
    <p:sldId id="273" r:id="rId11"/>
    <p:sldId id="334" r:id="rId12"/>
    <p:sldId id="33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9442381F-5A3B-4CC9-9BF1-17AFE1B5D2D5}"/>
    <pc:docChg chg="custSel addSld delSld modSld">
      <pc:chgData name="Secondo Brunelli" userId="1361646665bb41ba" providerId="LiveId" clId="{9442381F-5A3B-4CC9-9BF1-17AFE1B5D2D5}" dt="2021-02-15T09:49:20.546" v="114" actId="21"/>
      <pc:docMkLst>
        <pc:docMk/>
      </pc:docMkLst>
      <pc:sldChg chg="del">
        <pc:chgData name="Secondo Brunelli" userId="1361646665bb41ba" providerId="LiveId" clId="{9442381F-5A3B-4CC9-9BF1-17AFE1B5D2D5}" dt="2021-02-13T09:42:44.626" v="1" actId="47"/>
        <pc:sldMkLst>
          <pc:docMk/>
          <pc:sldMk cId="2799630955" sldId="256"/>
        </pc:sldMkLst>
      </pc:sldChg>
      <pc:sldChg chg="del">
        <pc:chgData name="Secondo Brunelli" userId="1361646665bb41ba" providerId="LiveId" clId="{9442381F-5A3B-4CC9-9BF1-17AFE1B5D2D5}" dt="2021-02-13T07:58:54.790" v="0" actId="47"/>
        <pc:sldMkLst>
          <pc:docMk/>
          <pc:sldMk cId="906132629" sldId="257"/>
        </pc:sldMkLst>
      </pc:sldChg>
      <pc:sldChg chg="modSp mod">
        <pc:chgData name="Secondo Brunelli" userId="1361646665bb41ba" providerId="LiveId" clId="{9442381F-5A3B-4CC9-9BF1-17AFE1B5D2D5}" dt="2021-02-13T09:50:22.144" v="75" actId="20577"/>
        <pc:sldMkLst>
          <pc:docMk/>
          <pc:sldMk cId="2328409030" sldId="268"/>
        </pc:sldMkLst>
        <pc:spChg chg="mod">
          <ac:chgData name="Secondo Brunelli" userId="1361646665bb41ba" providerId="LiveId" clId="{9442381F-5A3B-4CC9-9BF1-17AFE1B5D2D5}" dt="2021-02-13T09:50:22.144" v="75" actId="20577"/>
          <ac:spMkLst>
            <pc:docMk/>
            <pc:sldMk cId="2328409030" sldId="268"/>
            <ac:spMk id="3" creationId="{6017B787-F2F3-43EA-B6DF-3ED41FD2B726}"/>
          </ac:spMkLst>
        </pc:spChg>
      </pc:sldChg>
      <pc:sldChg chg="del">
        <pc:chgData name="Secondo Brunelli" userId="1361646665bb41ba" providerId="LiveId" clId="{9442381F-5A3B-4CC9-9BF1-17AFE1B5D2D5}" dt="2021-02-13T09:57:26.623" v="100" actId="2696"/>
        <pc:sldMkLst>
          <pc:docMk/>
          <pc:sldMk cId="1682315532" sldId="269"/>
        </pc:sldMkLst>
      </pc:sldChg>
      <pc:sldChg chg="del">
        <pc:chgData name="Secondo Brunelli" userId="1361646665bb41ba" providerId="LiveId" clId="{9442381F-5A3B-4CC9-9BF1-17AFE1B5D2D5}" dt="2021-02-13T07:58:54.790" v="0" actId="47"/>
        <pc:sldMkLst>
          <pc:docMk/>
          <pc:sldMk cId="124922066" sldId="270"/>
        </pc:sldMkLst>
      </pc:sldChg>
      <pc:sldChg chg="add del">
        <pc:chgData name="Secondo Brunelli" userId="1361646665bb41ba" providerId="LiveId" clId="{9442381F-5A3B-4CC9-9BF1-17AFE1B5D2D5}" dt="2021-02-13T09:56:32.296" v="98"/>
        <pc:sldMkLst>
          <pc:docMk/>
          <pc:sldMk cId="10718181" sldId="271"/>
        </pc:sldMkLst>
      </pc:sldChg>
      <pc:sldChg chg="del">
        <pc:chgData name="Secondo Brunelli" userId="1361646665bb41ba" providerId="LiveId" clId="{9442381F-5A3B-4CC9-9BF1-17AFE1B5D2D5}" dt="2021-02-13T09:57:26.623" v="100" actId="2696"/>
        <pc:sldMkLst>
          <pc:docMk/>
          <pc:sldMk cId="1545675288" sldId="272"/>
        </pc:sldMkLst>
      </pc:sldChg>
      <pc:sldChg chg="add del">
        <pc:chgData name="Secondo Brunelli" userId="1361646665bb41ba" providerId="LiveId" clId="{9442381F-5A3B-4CC9-9BF1-17AFE1B5D2D5}" dt="2021-02-13T09:56:32.296" v="98"/>
        <pc:sldMkLst>
          <pc:docMk/>
          <pc:sldMk cId="2906324430" sldId="273"/>
        </pc:sldMkLst>
      </pc:sldChg>
      <pc:sldChg chg="modSp mod">
        <pc:chgData name="Secondo Brunelli" userId="1361646665bb41ba" providerId="LiveId" clId="{9442381F-5A3B-4CC9-9BF1-17AFE1B5D2D5}" dt="2021-02-13T09:43:35.169" v="40" actId="20577"/>
        <pc:sldMkLst>
          <pc:docMk/>
          <pc:sldMk cId="3137986697" sldId="275"/>
        </pc:sldMkLst>
        <pc:spChg chg="mod">
          <ac:chgData name="Secondo Brunelli" userId="1361646665bb41ba" providerId="LiveId" clId="{9442381F-5A3B-4CC9-9BF1-17AFE1B5D2D5}" dt="2021-02-13T09:43:35.169" v="40" actId="20577"/>
          <ac:spMkLst>
            <pc:docMk/>
            <pc:sldMk cId="3137986697" sldId="275"/>
            <ac:spMk id="3" creationId="{9D441E84-710F-4B86-8AAA-2CE4DC2D598D}"/>
          </ac:spMkLst>
        </pc:spChg>
      </pc:sldChg>
      <pc:sldChg chg="addSp delSp modSp mod">
        <pc:chgData name="Secondo Brunelli" userId="1361646665bb41ba" providerId="LiveId" clId="{9442381F-5A3B-4CC9-9BF1-17AFE1B5D2D5}" dt="2021-02-15T09:49:20.546" v="114" actId="21"/>
        <pc:sldMkLst>
          <pc:docMk/>
          <pc:sldMk cId="2545337575" sldId="276"/>
        </pc:sldMkLst>
        <pc:spChg chg="mod">
          <ac:chgData name="Secondo Brunelli" userId="1361646665bb41ba" providerId="LiveId" clId="{9442381F-5A3B-4CC9-9BF1-17AFE1B5D2D5}" dt="2021-02-15T08:40:16.954" v="109" actId="20577"/>
          <ac:spMkLst>
            <pc:docMk/>
            <pc:sldMk cId="2545337575" sldId="276"/>
            <ac:spMk id="2" creationId="{00000000-0000-0000-0000-000000000000}"/>
          </ac:spMkLst>
        </pc:spChg>
        <pc:picChg chg="add del mod">
          <ac:chgData name="Secondo Brunelli" userId="1361646665bb41ba" providerId="LiveId" clId="{9442381F-5A3B-4CC9-9BF1-17AFE1B5D2D5}" dt="2021-02-15T09:49:20.546" v="114" actId="21"/>
          <ac:picMkLst>
            <pc:docMk/>
            <pc:sldMk cId="2545337575" sldId="276"/>
            <ac:picMk id="5" creationId="{8AF7844A-9096-4002-A644-7308334082D3}"/>
          </ac:picMkLst>
        </pc:picChg>
      </pc:sldChg>
      <pc:sldChg chg="del">
        <pc:chgData name="Secondo Brunelli" userId="1361646665bb41ba" providerId="LiveId" clId="{9442381F-5A3B-4CC9-9BF1-17AFE1B5D2D5}" dt="2021-02-13T09:56:48.829" v="99" actId="47"/>
        <pc:sldMkLst>
          <pc:docMk/>
          <pc:sldMk cId="274110375" sldId="277"/>
        </pc:sldMkLst>
      </pc:sldChg>
      <pc:sldChg chg="modSp mod">
        <pc:chgData name="Secondo Brunelli" userId="1361646665bb41ba" providerId="LiveId" clId="{9442381F-5A3B-4CC9-9BF1-17AFE1B5D2D5}" dt="2021-02-13T09:52:38.813" v="97" actId="27636"/>
        <pc:sldMkLst>
          <pc:docMk/>
          <pc:sldMk cId="3091284391" sldId="278"/>
        </pc:sldMkLst>
        <pc:spChg chg="mod">
          <ac:chgData name="Secondo Brunelli" userId="1361646665bb41ba" providerId="LiveId" clId="{9442381F-5A3B-4CC9-9BF1-17AFE1B5D2D5}" dt="2021-02-13T09:52:38.813" v="97" actId="27636"/>
          <ac:spMkLst>
            <pc:docMk/>
            <pc:sldMk cId="3091284391" sldId="278"/>
            <ac:spMk id="3" creationId="{5607366A-02B0-49AB-A754-BA82620AC7B6}"/>
          </ac:spMkLst>
        </pc:spChg>
      </pc:sldChg>
      <pc:sldChg chg="del">
        <pc:chgData name="Secondo Brunelli" userId="1361646665bb41ba" providerId="LiveId" clId="{9442381F-5A3B-4CC9-9BF1-17AFE1B5D2D5}" dt="2021-02-13T09:57:26.623" v="100" actId="2696"/>
        <pc:sldMkLst>
          <pc:docMk/>
          <pc:sldMk cId="40726008" sldId="279"/>
        </pc:sldMkLst>
      </pc:sldChg>
      <pc:sldChg chg="del">
        <pc:chgData name="Secondo Brunelli" userId="1361646665bb41ba" providerId="LiveId" clId="{9442381F-5A3B-4CC9-9BF1-17AFE1B5D2D5}" dt="2021-02-13T09:57:26.623" v="100" actId="2696"/>
        <pc:sldMkLst>
          <pc:docMk/>
          <pc:sldMk cId="3864444852" sldId="280"/>
        </pc:sldMkLst>
      </pc:sldChg>
      <pc:sldChg chg="del">
        <pc:chgData name="Secondo Brunelli" userId="1361646665bb41ba" providerId="LiveId" clId="{9442381F-5A3B-4CC9-9BF1-17AFE1B5D2D5}" dt="2021-02-13T09:57:26.623" v="100" actId="2696"/>
        <pc:sldMkLst>
          <pc:docMk/>
          <pc:sldMk cId="2983057915" sldId="281"/>
        </pc:sldMkLst>
      </pc:sldChg>
      <pc:sldChg chg="del">
        <pc:chgData name="Secondo Brunelli" userId="1361646665bb41ba" providerId="LiveId" clId="{9442381F-5A3B-4CC9-9BF1-17AFE1B5D2D5}" dt="2021-02-13T09:57:26.623" v="100" actId="2696"/>
        <pc:sldMkLst>
          <pc:docMk/>
          <pc:sldMk cId="2572830014" sldId="282"/>
        </pc:sldMkLst>
      </pc:sldChg>
      <pc:sldChg chg="del">
        <pc:chgData name="Secondo Brunelli" userId="1361646665bb41ba" providerId="LiveId" clId="{9442381F-5A3B-4CC9-9BF1-17AFE1B5D2D5}" dt="2021-02-13T09:57:26.623" v="100" actId="2696"/>
        <pc:sldMkLst>
          <pc:docMk/>
          <pc:sldMk cId="3282412753" sldId="283"/>
        </pc:sldMkLst>
      </pc:sldChg>
      <pc:sldChg chg="del">
        <pc:chgData name="Secondo Brunelli" userId="1361646665bb41ba" providerId="LiveId" clId="{9442381F-5A3B-4CC9-9BF1-17AFE1B5D2D5}" dt="2021-02-13T09:57:26.623" v="100" actId="2696"/>
        <pc:sldMkLst>
          <pc:docMk/>
          <pc:sldMk cId="2387147359" sldId="284"/>
        </pc:sldMkLst>
      </pc:sldChg>
      <pc:sldChg chg="del">
        <pc:chgData name="Secondo Brunelli" userId="1361646665bb41ba" providerId="LiveId" clId="{9442381F-5A3B-4CC9-9BF1-17AFE1B5D2D5}" dt="2021-02-13T07:58:54.790" v="0" actId="47"/>
        <pc:sldMkLst>
          <pc:docMk/>
          <pc:sldMk cId="1261275284" sldId="285"/>
        </pc:sldMkLst>
      </pc:sldChg>
      <pc:sldChg chg="addSp delSp modSp new mod">
        <pc:chgData name="Secondo Brunelli" userId="1361646665bb41ba" providerId="LiveId" clId="{9442381F-5A3B-4CC9-9BF1-17AFE1B5D2D5}" dt="2021-02-13T09:47:59.752" v="46" actId="14100"/>
        <pc:sldMkLst>
          <pc:docMk/>
          <pc:sldMk cId="1527988648" sldId="285"/>
        </pc:sldMkLst>
        <pc:spChg chg="del">
          <ac:chgData name="Secondo Brunelli" userId="1361646665bb41ba" providerId="LiveId" clId="{9442381F-5A3B-4CC9-9BF1-17AFE1B5D2D5}" dt="2021-02-13T09:46:49.630" v="42"/>
          <ac:spMkLst>
            <pc:docMk/>
            <pc:sldMk cId="1527988648" sldId="285"/>
            <ac:spMk id="3" creationId="{0DA69405-4CC0-4DF9-BBB4-F958B1BABAF7}"/>
          </ac:spMkLst>
        </pc:spChg>
        <pc:picChg chg="add mod">
          <ac:chgData name="Secondo Brunelli" userId="1361646665bb41ba" providerId="LiveId" clId="{9442381F-5A3B-4CC9-9BF1-17AFE1B5D2D5}" dt="2021-02-13T09:47:59.752" v="46" actId="14100"/>
          <ac:picMkLst>
            <pc:docMk/>
            <pc:sldMk cId="1527988648" sldId="285"/>
            <ac:picMk id="4" creationId="{82E1D8AA-BFE2-4301-92E6-BFB3BBC830EF}"/>
          </ac:picMkLst>
        </pc:picChg>
      </pc:sldChg>
      <pc:sldChg chg="add">
        <pc:chgData name="Secondo Brunelli" userId="1361646665bb41ba" providerId="LiveId" clId="{9442381F-5A3B-4CC9-9BF1-17AFE1B5D2D5}" dt="2021-02-13T09:56:32.296" v="98"/>
        <pc:sldMkLst>
          <pc:docMk/>
          <pc:sldMk cId="3186650195" sldId="286"/>
        </pc:sldMkLst>
      </pc:sldChg>
      <pc:sldChg chg="modSp add del mod">
        <pc:chgData name="Secondo Brunelli" userId="1361646665bb41ba" providerId="LiveId" clId="{9442381F-5A3B-4CC9-9BF1-17AFE1B5D2D5}" dt="2021-02-15T08:47:17.954" v="111" actId="47"/>
        <pc:sldMkLst>
          <pc:docMk/>
          <pc:sldMk cId="8968817" sldId="287"/>
        </pc:sldMkLst>
        <pc:spChg chg="mod">
          <ac:chgData name="Secondo Brunelli" userId="1361646665bb41ba" providerId="LiveId" clId="{9442381F-5A3B-4CC9-9BF1-17AFE1B5D2D5}" dt="2021-02-15T08:45:28.072" v="110" actId="21"/>
          <ac:spMkLst>
            <pc:docMk/>
            <pc:sldMk cId="8968817" sldId="287"/>
            <ac:spMk id="3" creationId="{6017B787-F2F3-43EA-B6DF-3ED41FD2B726}"/>
          </ac:spMkLst>
        </pc:spChg>
      </pc:sldChg>
      <pc:sldChg chg="add del">
        <pc:chgData name="Secondo Brunelli" userId="1361646665bb41ba" providerId="LiveId" clId="{9442381F-5A3B-4CC9-9BF1-17AFE1B5D2D5}" dt="2021-02-15T08:47:42.110" v="112" actId="47"/>
        <pc:sldMkLst>
          <pc:docMk/>
          <pc:sldMk cId="1693030503" sldId="288"/>
        </pc:sldMkLst>
      </pc:sldChg>
      <pc:sldChg chg="add">
        <pc:chgData name="Secondo Brunelli" userId="1361646665bb41ba" providerId="LiveId" clId="{9442381F-5A3B-4CC9-9BF1-17AFE1B5D2D5}" dt="2021-02-13T09:56:32.296" v="98"/>
        <pc:sldMkLst>
          <pc:docMk/>
          <pc:sldMk cId="3912470485" sldId="334"/>
        </pc:sldMkLst>
      </pc:sldChg>
      <pc:sldChg chg="add">
        <pc:chgData name="Secondo Brunelli" userId="1361646665bb41ba" providerId="LiveId" clId="{9442381F-5A3B-4CC9-9BF1-17AFE1B5D2D5}" dt="2021-02-13T09:56:32.296" v="98"/>
        <pc:sldMkLst>
          <pc:docMk/>
          <pc:sldMk cId="2281812758" sldId="33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0E988B-CD69-443B-A163-241D5FA87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856BC7-C381-4B53-A89B-82C77B1A7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9AEDD7-D71F-43D3-8544-4E58C374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7DCA11-A01B-4517-AE66-2820E69B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722165-70FB-478D-9407-D4C39D0E0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56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B22C2D-18E6-40A4-947B-4A6F7D70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36DF82-4879-478B-9F7D-9FCA18AF0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27E18E-9072-48E2-B7B8-42A02FC7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A61CA55-BBE8-44E9-8ECA-D40000DE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F4D4FD-7FC2-4C2C-8D11-C3B0C75E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90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50BDA24-B9EE-4199-9A0D-60A2FE592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575547-DD6F-4F05-A666-26BE389F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9D7F73-1E88-453D-891D-6EA076F7C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6CF14E-0300-415C-B8B1-94435A5B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CC2064-DBDB-42CA-8424-7D4144C0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10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2012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556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20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883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838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787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230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700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6A0AB-697A-41C5-BACC-E396E749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F26BC0-2FA0-495F-AD1F-83C5AC99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FAAF27-613D-4B6D-ACB0-4DE369AC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7F3253-7968-4064-BC0C-B9637954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439C3E-CF2B-4C4F-B51A-C8B3ED87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950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256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43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88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6FEEA-718B-420E-8575-AD09D7D6B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127EE24-B1B3-4768-8D3C-7436577FA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6745E3-2E9F-4102-928C-916224CD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B9BBB1-421F-4E4A-AADC-97EAB263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F6D94A-0D90-4102-B728-579E7640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76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20936-828D-4314-B1B8-BFD1CFF9C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67E0CE-F992-47E2-B269-1445836AC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78D83A-869F-483F-8AB8-3EE6E6450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17D512-60E8-4EA0-B283-8E676AFD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03F4AC-DD27-4D73-8A41-8227D356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0CD8212-AE3F-452C-88B3-8366F50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1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C1C787-EA8D-4A3C-8FBF-58DE34E1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64633D-2C79-45B3-9A92-CB5093E94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85FB685-7099-4066-8869-0018A6412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BE39577-CE08-4105-B500-19A2F3FC8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A1927AF-BD1C-482E-BC66-10820637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BA582F-CD56-4271-BC46-19ADC4DC3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B046B4D-C377-45B5-9387-103EF3F4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EAEE7EB-3837-44AC-9ADD-443C8C0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44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EDC310-E253-435D-9EC5-478808CB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039E56F-9F8D-4879-ADBF-B78EF4B6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69EAA5-6129-4279-90A5-3E2241F17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A5946A-B51A-4DD0-9101-D23FD618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6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DE4647-0CB6-422E-B42F-D18AF2C06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2F4D427-99E6-43A0-A8B4-72E9CEDEB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AF3E38-1985-4D9B-AF21-7621D0E1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65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B77BAA-3D04-48D4-872D-CF902828A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319F31-E598-4053-8C29-88C0E4993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02030F6-6D40-4D75-B724-E0E0823B90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6F7B2F-A4B7-4D49-AC75-22BD8CFE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28E4E9-A084-4F79-83E0-7252B3DE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C6744D-DD07-44A7-87B2-67DE939F8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99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59044B-4D03-4DF6-98F9-65CC5140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778EB60-80E3-4565-898B-49344623A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6082EC-8C7C-43D5-BDFE-3CB0AF586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9BAA6D7-2BAA-476B-A12D-D4B2388B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A59A92-51EA-4E7D-8E3F-E7346AEF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254B0E-272B-4EC6-9EDA-74638D00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5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F3058A8-CFEA-4101-A490-A430E54A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BDB9D6-2DDA-4ABE-94FD-2D863B472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7C9257-EF81-4DA3-80D3-E3955B4B2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CFC7E-3EE5-4201-B33A-9026EDF09B14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CFFBC1-B1DF-4EC8-B7D6-EA084DB1A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279336-EA48-4DFD-8BAB-E7489F50F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A62F-E226-4581-BB5C-7BD036E3D1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18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0668-59A6-4FC1-A3C4-17BCDBE1851A}" type="datetimeFigureOut">
              <a:rPr lang="it-IT" smtClean="0"/>
              <a:t>15/02/2021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9F01-5EF5-4BE3-9B05-3782E5E660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41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5CAA8E-3672-4398-AFA1-2F4BABE20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441E84-710F-4B86-8AAA-2CE4DC2D5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000" b="1" dirty="0"/>
              <a:t>MARCO 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NON APOSTOLO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EVANGELISTA</a:t>
            </a:r>
          </a:p>
          <a:p>
            <a:pPr algn="ctr"/>
            <a:endParaRPr lang="it-IT" sz="2000" b="1" dirty="0"/>
          </a:p>
          <a:p>
            <a:pPr algn="ctr"/>
            <a:r>
              <a:rPr lang="it-IT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798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B95DF-DF94-44C7-83DB-B2F58CCA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72606A4-F7FA-4F9D-9E2A-748DE7040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483" y="81267"/>
            <a:ext cx="10976055" cy="68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7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7366A-02B0-49AB-A754-BA82620A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8118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dirty="0"/>
              <a:t>Atti 15, 37-39: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( si parla dei compagni di viaggio di Paolo )</a:t>
            </a:r>
          </a:p>
          <a:p>
            <a:pPr algn="ctr"/>
            <a:endParaRPr lang="it-IT" dirty="0"/>
          </a:p>
          <a:p>
            <a:pPr algn="ctr"/>
            <a:r>
              <a:rPr lang="it-IT" b="1" dirty="0"/>
              <a:t>Ad Antiochia:</a:t>
            </a:r>
          </a:p>
          <a:p>
            <a:pPr algn="ctr"/>
            <a:r>
              <a:rPr lang="it-IT" b="1" dirty="0"/>
              <a:t>Barnaba voleva prendere insieme anche Giovanni, detto Marco, </a:t>
            </a:r>
          </a:p>
          <a:p>
            <a:pPr algn="ctr"/>
            <a:r>
              <a:rPr lang="it-IT" b="1" dirty="0"/>
              <a:t>ma Paolo riteneva che non si dovesse prendere </a:t>
            </a:r>
          </a:p>
          <a:p>
            <a:pPr algn="ctr"/>
            <a:r>
              <a:rPr lang="it-IT" b="1" dirty="0"/>
              <a:t>uno che si era allontanato da loro nella Panfilia </a:t>
            </a:r>
          </a:p>
          <a:p>
            <a:pPr algn="ctr"/>
            <a:r>
              <a:rPr lang="it-IT" b="1" dirty="0"/>
              <a:t>e non aveva voluto </a:t>
            </a:r>
            <a:r>
              <a:rPr lang="it-IT" b="1" dirty="0" err="1"/>
              <a:t>parteciare</a:t>
            </a:r>
            <a:r>
              <a:rPr lang="it-IT" b="1" dirty="0"/>
              <a:t> alla loro opera. </a:t>
            </a:r>
          </a:p>
          <a:p>
            <a:pPr algn="ctr"/>
            <a:r>
              <a:rPr lang="it-IT" b="1" dirty="0"/>
              <a:t>Il dissenso fu tale che si </a:t>
            </a:r>
            <a:r>
              <a:rPr lang="it-IT" b="1" dirty="0" err="1"/>
              <a:t>seprarono</a:t>
            </a:r>
            <a:r>
              <a:rPr lang="it-IT" b="1" dirty="0"/>
              <a:t> l’uno dall’altro; </a:t>
            </a:r>
          </a:p>
          <a:p>
            <a:pPr algn="ctr"/>
            <a:r>
              <a:rPr lang="it-IT" b="1" dirty="0"/>
              <a:t>Barnaba prendendo con sé Marco, s’imbarcò per Cipro. </a:t>
            </a:r>
          </a:p>
          <a:p>
            <a:pPr algn="ctr"/>
            <a:r>
              <a:rPr lang="it-IT" b="1" dirty="0"/>
              <a:t>Paolo invece scelse Sila e partì, </a:t>
            </a:r>
          </a:p>
          <a:p>
            <a:pPr algn="ctr"/>
            <a:r>
              <a:rPr lang="it-IT" b="1" dirty="0"/>
              <a:t>raccomandato da fratelli alla grazia del Signore.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181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9FF11-B67E-4763-A4A0-DFAC9AC9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90" y="365125"/>
            <a:ext cx="8323119" cy="5204402"/>
          </a:xfrm>
        </p:spPr>
        <p:txBody>
          <a:bodyPr>
            <a:normAutofit/>
          </a:bodyPr>
          <a:lstStyle/>
          <a:p>
            <a:r>
              <a:rPr lang="it-IT" sz="2000" dirty="0"/>
              <a:t>Paolo e Barnaba sono inviati a Gerusalemme </a:t>
            </a:r>
            <a:br>
              <a:rPr lang="it-IT" sz="2000" dirty="0"/>
            </a:br>
            <a:r>
              <a:rPr lang="it-IT" sz="2000" dirty="0"/>
              <a:t>portando soccorsi causa la carestia.</a:t>
            </a:r>
            <a:br>
              <a:rPr lang="it-IT" sz="2000" dirty="0"/>
            </a:br>
            <a:r>
              <a:rPr lang="it-IT" sz="2000" dirty="0"/>
              <a:t>Re Erode </a:t>
            </a:r>
            <a:r>
              <a:rPr lang="it-IT" sz="2000" dirty="0" err="1"/>
              <a:t>Antipa</a:t>
            </a:r>
            <a:r>
              <a:rPr lang="it-IT" sz="2000" dirty="0"/>
              <a:t> scatena una persecuzione ai cristiani.</a:t>
            </a:r>
            <a:br>
              <a:rPr lang="it-IT" sz="2000" dirty="0"/>
            </a:br>
            <a:r>
              <a:rPr lang="it-IT" sz="2000" dirty="0" err="1"/>
              <a:t>Pigionia</a:t>
            </a:r>
            <a:r>
              <a:rPr lang="it-IT" sz="2000" dirty="0"/>
              <a:t> e </a:t>
            </a:r>
            <a:r>
              <a:rPr lang="it-IT" sz="2000" dirty="0" err="1"/>
              <a:t>liberazion</a:t>
            </a:r>
            <a:r>
              <a:rPr lang="it-IT" sz="2000" dirty="0"/>
              <a:t> di S. Pietro.</a:t>
            </a:r>
            <a:br>
              <a:rPr lang="it-IT" sz="2000" dirty="0"/>
            </a:br>
            <a:r>
              <a:rPr lang="it-IT" sz="2000" dirty="0"/>
              <a:t>Morte di Erode </a:t>
            </a:r>
            <a:r>
              <a:rPr lang="it-IT" sz="2000" dirty="0" err="1"/>
              <a:t>Antipa</a:t>
            </a:r>
            <a:r>
              <a:rPr lang="it-IT" sz="2000" dirty="0"/>
              <a:t> a Cesarea, marzo del 44.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Atti 12, 25:</a:t>
            </a:r>
            <a:br>
              <a:rPr lang="it-IT" sz="2000" dirty="0"/>
            </a:br>
            <a:r>
              <a:rPr lang="it-IT" sz="2000" b="1" dirty="0"/>
              <a:t>Barnaba e Saulo poi, compiuta la loro missione, tornarono da Gerusalemme prendendo con loro Giovanni, detto anche Marco</a:t>
            </a:r>
            <a:r>
              <a:rPr lang="it-IT" sz="2000" dirty="0"/>
              <a:t>.</a:t>
            </a:r>
            <a:br>
              <a:rPr lang="it-IT" sz="2000" dirty="0"/>
            </a:br>
            <a:endParaRPr lang="it-IT" sz="2000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D11ECF4-DA49-41A5-9DAB-DE73ECD751D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328263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Segnaposto contenuto 3">
                        <a:extLst>
                          <a:ext uri="{FF2B5EF4-FFF2-40B4-BE49-F238E27FC236}">
                            <a16:creationId xmlns:a16="http://schemas.microsoft.com/office/drawing/2014/main" id="{5D11ECF4-DA49-41A5-9DAB-DE73ECD75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28263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38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329A60-1D85-4BDB-A611-05FBF3A2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2E1D8AA-BFE2-4301-92E6-BFB3BBC83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1488D-72E5-455F-86FD-CB0F66D4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17B787-F2F3-43EA-B6DF-3ED41FD2B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76963"/>
          </a:xfrm>
        </p:spPr>
        <p:txBody>
          <a:bodyPr>
            <a:normAutofit fontScale="77500" lnSpcReduction="20000"/>
          </a:bodyPr>
          <a:lstStyle/>
          <a:p>
            <a:endParaRPr lang="it-IT" dirty="0"/>
          </a:p>
          <a:p>
            <a:pPr algn="ctr"/>
            <a:r>
              <a:rPr lang="it-IT" dirty="0"/>
              <a:t>Durante il primo viaggio missionario di San Paolo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Anni 46-48</a:t>
            </a:r>
          </a:p>
          <a:p>
            <a:pPr algn="ctr"/>
            <a:endParaRPr lang="it-IT" dirty="0"/>
          </a:p>
          <a:p>
            <a:pPr algn="ctr"/>
            <a:r>
              <a:rPr lang="it-IT" b="1" dirty="0"/>
              <a:t>Atti 13, 5:</a:t>
            </a:r>
          </a:p>
          <a:p>
            <a:pPr algn="ctr"/>
            <a:r>
              <a:rPr lang="it-IT" b="1" dirty="0"/>
              <a:t>Giunti a Salamina, </a:t>
            </a:r>
          </a:p>
          <a:p>
            <a:pPr algn="ctr"/>
            <a:r>
              <a:rPr lang="it-IT" b="1" dirty="0"/>
              <a:t>cominciarono ad annunciare la parola di Dio nelle sinagoghe dei Giudei, </a:t>
            </a:r>
          </a:p>
          <a:p>
            <a:pPr algn="ctr"/>
            <a:r>
              <a:rPr lang="it-IT" b="1" dirty="0"/>
              <a:t>avendo con loro anche Giovanni come aiutante</a:t>
            </a:r>
            <a:r>
              <a:rPr lang="it-IT" dirty="0"/>
              <a:t>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b="1" dirty="0"/>
              <a:t>ATTI 13,13: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Salpati da </a:t>
            </a:r>
            <a:r>
              <a:rPr lang="it-IT" b="1" dirty="0" err="1"/>
              <a:t>Pafo</a:t>
            </a:r>
            <a:r>
              <a:rPr lang="it-IT" b="1" dirty="0"/>
              <a:t>, </a:t>
            </a:r>
          </a:p>
          <a:p>
            <a:pPr algn="ctr"/>
            <a:r>
              <a:rPr lang="it-IT" b="1" dirty="0"/>
              <a:t>Paolo ed i suo compagni giunsero a </a:t>
            </a:r>
            <a:r>
              <a:rPr lang="it-IT" b="1" dirty="0" err="1"/>
              <a:t>Perge</a:t>
            </a:r>
            <a:r>
              <a:rPr lang="it-IT" b="1" dirty="0"/>
              <a:t> di Panfilia. </a:t>
            </a:r>
          </a:p>
          <a:p>
            <a:pPr algn="ctr"/>
            <a:r>
              <a:rPr lang="it-IT" b="1" dirty="0"/>
              <a:t>Giovanni si separò da loro </a:t>
            </a:r>
          </a:p>
          <a:p>
            <a:pPr algn="ctr"/>
            <a:r>
              <a:rPr lang="it-IT" b="1" dirty="0"/>
              <a:t>e ritornò a Gerusalemme.</a:t>
            </a:r>
          </a:p>
        </p:txBody>
      </p:sp>
    </p:spTree>
    <p:extLst>
      <p:ext uri="{BB962C8B-B14F-4D97-AF65-F5344CB8AC3E}">
        <p14:creationId xmlns:p14="http://schemas.microsoft.com/office/powerpoint/2010/main" val="2328409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032104" y="2130426"/>
            <a:ext cx="2950096" cy="1470025"/>
          </a:xfrm>
        </p:spPr>
        <p:txBody>
          <a:bodyPr>
            <a:normAutofit/>
          </a:bodyPr>
          <a:lstStyle/>
          <a:p>
            <a:r>
              <a:rPr lang="it-IT" sz="2000" dirty="0"/>
              <a:t>Cipro, porto di Salamina, rovine romane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515" y="0"/>
            <a:ext cx="52978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3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07366A-02B0-49AB-A754-BA82620AC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5811838"/>
          </a:xfrm>
        </p:spPr>
        <p:txBody>
          <a:bodyPr>
            <a:normAutofit fontScale="77500" lnSpcReduction="20000"/>
          </a:bodyPr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Atti 15, 37-39:</a:t>
            </a:r>
          </a:p>
          <a:p>
            <a:pPr algn="ctr"/>
            <a:r>
              <a:rPr lang="it-IT" dirty="0"/>
              <a:t> ( si parla dei compagni di viaggio di Paolo )</a:t>
            </a:r>
          </a:p>
          <a:p>
            <a:pPr algn="ctr"/>
            <a:r>
              <a:rPr lang="it-IT" dirty="0"/>
              <a:t>Ad Antiochia:</a:t>
            </a:r>
          </a:p>
          <a:p>
            <a:pPr algn="ctr"/>
            <a:r>
              <a:rPr lang="it-IT" dirty="0"/>
              <a:t>Barnaba voleva prendere insieme anche Giovanni , detto Marco, </a:t>
            </a:r>
          </a:p>
          <a:p>
            <a:pPr algn="ctr"/>
            <a:r>
              <a:rPr lang="it-IT" dirty="0"/>
              <a:t>ma Paolo riteneva che non si dovesse prendere </a:t>
            </a:r>
          </a:p>
          <a:p>
            <a:pPr algn="ctr"/>
            <a:r>
              <a:rPr lang="it-IT" dirty="0"/>
              <a:t>uno che si era allontanato da loro nella Panfilia</a:t>
            </a:r>
          </a:p>
          <a:p>
            <a:pPr algn="ctr"/>
            <a:r>
              <a:rPr lang="it-IT" dirty="0"/>
              <a:t> e non aveva voluto partecipare alla loro opera. </a:t>
            </a:r>
          </a:p>
          <a:p>
            <a:pPr algn="ctr"/>
            <a:r>
              <a:rPr lang="it-IT" dirty="0"/>
              <a:t>Il dissenso fu tale che si </a:t>
            </a:r>
            <a:r>
              <a:rPr lang="it-IT" dirty="0" err="1"/>
              <a:t>seprarono</a:t>
            </a:r>
            <a:r>
              <a:rPr lang="it-IT" dirty="0"/>
              <a:t> l’uno dall’altro; </a:t>
            </a:r>
          </a:p>
          <a:p>
            <a:pPr algn="ctr"/>
            <a:r>
              <a:rPr lang="it-IT" dirty="0"/>
              <a:t>Barnaba </a:t>
            </a:r>
          </a:p>
          <a:p>
            <a:pPr algn="ctr"/>
            <a:r>
              <a:rPr lang="it-IT" dirty="0"/>
              <a:t>prendendo con sé Marco, s’imbarcò per Cipro. </a:t>
            </a:r>
          </a:p>
          <a:p>
            <a:pPr algn="ctr"/>
            <a:r>
              <a:rPr lang="it-IT" dirty="0"/>
              <a:t>Paolo invece scelse Sila </a:t>
            </a:r>
          </a:p>
          <a:p>
            <a:pPr algn="ctr"/>
            <a:r>
              <a:rPr lang="it-IT" dirty="0"/>
              <a:t>e partì, </a:t>
            </a:r>
          </a:p>
          <a:p>
            <a:pPr algn="ctr"/>
            <a:r>
              <a:rPr lang="it-IT" dirty="0"/>
              <a:t>raccomandato da fratelli alla grazia del Signore.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128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6453336"/>
            <a:ext cx="7772400" cy="404664"/>
          </a:xfrm>
        </p:spPr>
        <p:txBody>
          <a:bodyPr>
            <a:normAutofit/>
          </a:bodyPr>
          <a:lstStyle/>
          <a:p>
            <a:r>
              <a:rPr lang="it-IT" sz="2000" dirty="0"/>
              <a:t>Antiochia, il fiume </a:t>
            </a:r>
            <a:r>
              <a:rPr lang="it-IT" sz="2000" dirty="0" err="1"/>
              <a:t>Oronte</a:t>
            </a:r>
            <a:r>
              <a:rPr lang="it-IT" sz="2000" dirty="0"/>
              <a:t>  che attraversa Antiochia di Siria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6470"/>
            <a:ext cx="8383837" cy="642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C9FF11-B67E-4763-A4A0-DFAC9AC9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90" y="365125"/>
            <a:ext cx="8323119" cy="520440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000" dirty="0"/>
              <a:t>Paolo e Barnaba sono inviati a Gerusalemme 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portando soccorsi durante la carestia.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Re Erode </a:t>
            </a:r>
            <a:r>
              <a:rPr lang="it-IT" sz="2000" dirty="0" err="1"/>
              <a:t>Antipa</a:t>
            </a:r>
            <a:r>
              <a:rPr lang="it-IT" sz="2000" dirty="0"/>
              <a:t> scatena una persecuzione ai cristiani.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Prigionia e </a:t>
            </a:r>
            <a:r>
              <a:rPr lang="it-IT" sz="2000" dirty="0" err="1"/>
              <a:t>liberazion</a:t>
            </a:r>
            <a:r>
              <a:rPr lang="it-IT" sz="2000" dirty="0"/>
              <a:t> e di S. Pietro.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Morte di Erode </a:t>
            </a:r>
            <a:r>
              <a:rPr lang="it-IT" sz="2000" dirty="0" err="1"/>
              <a:t>Antipa</a:t>
            </a:r>
            <a:r>
              <a:rPr lang="it-IT" sz="2000" dirty="0"/>
              <a:t> a Cesarea, marzo del 44.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000" b="1" dirty="0"/>
              <a:t>Atti 12, 25:</a:t>
            </a:r>
            <a:br>
              <a:rPr lang="it-IT" sz="2000" b="1" dirty="0"/>
            </a:br>
            <a:br>
              <a:rPr lang="it-IT" sz="2000" dirty="0"/>
            </a:br>
            <a:r>
              <a:rPr lang="it-IT" sz="2000" b="1" dirty="0"/>
              <a:t>Barnaba e Saulo poi, </a:t>
            </a:r>
            <a:br>
              <a:rPr lang="it-IT" sz="2000" b="1" dirty="0"/>
            </a:br>
            <a:br>
              <a:rPr lang="it-IT" sz="2000" b="1" dirty="0"/>
            </a:br>
            <a:r>
              <a:rPr lang="it-IT" sz="2000" b="1" dirty="0"/>
              <a:t>compiuta la loro missione, tornarono da Gerusalemme </a:t>
            </a:r>
            <a:br>
              <a:rPr lang="it-IT" sz="2000" b="1" dirty="0"/>
            </a:br>
            <a:br>
              <a:rPr lang="it-IT" sz="2000" b="1" dirty="0"/>
            </a:br>
            <a:r>
              <a:rPr lang="it-IT" sz="2000" b="1" dirty="0"/>
              <a:t>prendendo con loro </a:t>
            </a:r>
            <a:br>
              <a:rPr lang="it-IT" sz="2000" b="1" dirty="0"/>
            </a:br>
            <a:br>
              <a:rPr lang="it-IT" sz="2000" b="1" dirty="0"/>
            </a:br>
            <a:r>
              <a:rPr lang="it-IT" sz="2000" b="1" dirty="0"/>
              <a:t>Giovanni, detto anche Marco</a:t>
            </a:r>
            <a:r>
              <a:rPr lang="it-IT" sz="2000" dirty="0"/>
              <a:t>.</a:t>
            </a:r>
            <a:br>
              <a:rPr lang="it-IT" sz="2000" dirty="0"/>
            </a:br>
            <a:br>
              <a:rPr lang="it-IT" sz="2000" dirty="0"/>
            </a:br>
            <a:endParaRPr lang="it-IT" sz="2000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D11ECF4-DA49-41A5-9DAB-DE73ECD751D8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328263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Segnaposto contenuto 3">
                        <a:extLst>
                          <a:ext uri="{FF2B5EF4-FFF2-40B4-BE49-F238E27FC236}">
                            <a16:creationId xmlns:a16="http://schemas.microsoft.com/office/drawing/2014/main" id="{5D11ECF4-DA49-41A5-9DAB-DE73ECD75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328263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65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472692-6EBD-44F0-AEA6-E4ACDA4D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D5D8DF2-F4D1-4FDE-959A-15703F92043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-1"/>
          <a:ext cx="12094904" cy="791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4" name="Segnaposto contenuto 3">
                        <a:extLst>
                          <a:ext uri="{FF2B5EF4-FFF2-40B4-BE49-F238E27FC236}">
                            <a16:creationId xmlns:a16="http://schemas.microsoft.com/office/drawing/2014/main" id="{FD5D8DF2-F4D1-4FDE-959A-15703F920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12094904" cy="7917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324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Tema di Office</vt:lpstr>
      <vt:lpstr>1_Tema di Office</vt:lpstr>
      <vt:lpstr>PDF</vt:lpstr>
      <vt:lpstr>Presentazione standard di PowerPoint</vt:lpstr>
      <vt:lpstr>Paolo e Barnaba sono inviati a Gerusalemme  portando soccorsi causa la carestia. Re Erode Antipa scatena una persecuzione ai cristiani. Pigionia e liberazion di S. Pietro. Morte di Erode Antipa a Cesarea, marzo del 44.  Atti 12, 25: Barnaba e Saulo poi, compiuta la loro missione, tornarono da Gerusalemme prendendo con loro Giovanni, detto anche Marco. </vt:lpstr>
      <vt:lpstr>Presentazione standard di PowerPoint</vt:lpstr>
      <vt:lpstr>Presentazione standard di PowerPoint</vt:lpstr>
      <vt:lpstr>Cipro, porto di Salamina, rovine romane</vt:lpstr>
      <vt:lpstr>Presentazione standard di PowerPoint</vt:lpstr>
      <vt:lpstr>Antiochia, il fiume Oronte  che attraversa Antiochia di Siria</vt:lpstr>
      <vt:lpstr>Paolo e Barnaba sono inviati a Gerusalemme   portando soccorsi durante la carestia.  Re Erode Antipa scatena una persecuzione ai cristiani.  Prigionia e liberazion e di S. Pietro.  Morte di Erode Antipa a Cesarea, marzo del 44.   Atti 12, 25:  Barnaba e Saulo poi,   compiuta la loro missione, tornarono da Gerusalemme   prendendo con loro   Giovanni, detto anche Marco. 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4</cp:revision>
  <dcterms:created xsi:type="dcterms:W3CDTF">2021-02-11T21:41:20Z</dcterms:created>
  <dcterms:modified xsi:type="dcterms:W3CDTF">2021-02-15T10:21:00Z</dcterms:modified>
</cp:coreProperties>
</file>