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ondo Brunelli" userId="1361646665bb41ba" providerId="LiveId" clId="{FC54C097-34BC-4983-ADCF-4B6BB9343D68}"/>
    <pc:docChg chg="custSel addSld modSld">
      <pc:chgData name="Secondo Brunelli" userId="1361646665bb41ba" providerId="LiveId" clId="{FC54C097-34BC-4983-ADCF-4B6BB9343D68}" dt="2021-02-14T10:14:35.421" v="1701" actId="27636"/>
      <pc:docMkLst>
        <pc:docMk/>
      </pc:docMkLst>
      <pc:sldChg chg="modSp mod">
        <pc:chgData name="Secondo Brunelli" userId="1361646665bb41ba" providerId="LiveId" clId="{FC54C097-34BC-4983-ADCF-4B6BB9343D68}" dt="2021-02-14T10:04:32.601" v="1623" actId="20577"/>
        <pc:sldMkLst>
          <pc:docMk/>
          <pc:sldMk cId="1905778086" sldId="256"/>
        </pc:sldMkLst>
        <pc:spChg chg="mod">
          <ac:chgData name="Secondo Brunelli" userId="1361646665bb41ba" providerId="LiveId" clId="{FC54C097-34BC-4983-ADCF-4B6BB9343D68}" dt="2021-02-14T10:04:32.601" v="1623" actId="20577"/>
          <ac:spMkLst>
            <pc:docMk/>
            <pc:sldMk cId="1905778086" sldId="256"/>
            <ac:spMk id="3" creationId="{70D5028B-075C-42F1-A469-25B8A718864B}"/>
          </ac:spMkLst>
        </pc:spChg>
      </pc:sldChg>
      <pc:sldChg chg="modSp new mod">
        <pc:chgData name="Secondo Brunelli" userId="1361646665bb41ba" providerId="LiveId" clId="{FC54C097-34BC-4983-ADCF-4B6BB9343D68}" dt="2021-02-14T10:05:34.988" v="1629" actId="27636"/>
        <pc:sldMkLst>
          <pc:docMk/>
          <pc:sldMk cId="2266580812" sldId="257"/>
        </pc:sldMkLst>
        <pc:spChg chg="mod">
          <ac:chgData name="Secondo Brunelli" userId="1361646665bb41ba" providerId="LiveId" clId="{FC54C097-34BC-4983-ADCF-4B6BB9343D68}" dt="2021-02-14T10:05:34.988" v="1629" actId="27636"/>
          <ac:spMkLst>
            <pc:docMk/>
            <pc:sldMk cId="2266580812" sldId="257"/>
            <ac:spMk id="3" creationId="{11C76B48-7E3E-48CB-9F90-87ABBC03F2AD}"/>
          </ac:spMkLst>
        </pc:spChg>
      </pc:sldChg>
      <pc:sldChg chg="modSp new mod">
        <pc:chgData name="Secondo Brunelli" userId="1361646665bb41ba" providerId="LiveId" clId="{FC54C097-34BC-4983-ADCF-4B6BB9343D68}" dt="2021-02-14T10:07:44.284" v="1650" actId="6549"/>
        <pc:sldMkLst>
          <pc:docMk/>
          <pc:sldMk cId="3191047839" sldId="258"/>
        </pc:sldMkLst>
        <pc:spChg chg="mod">
          <ac:chgData name="Secondo Brunelli" userId="1361646665bb41ba" providerId="LiveId" clId="{FC54C097-34BC-4983-ADCF-4B6BB9343D68}" dt="2021-02-14T10:07:44.284" v="1650" actId="6549"/>
          <ac:spMkLst>
            <pc:docMk/>
            <pc:sldMk cId="3191047839" sldId="258"/>
            <ac:spMk id="3" creationId="{3860F3E5-DFA7-442F-A06C-FA9FC6F5D52C}"/>
          </ac:spMkLst>
        </pc:spChg>
      </pc:sldChg>
      <pc:sldChg chg="modSp new mod">
        <pc:chgData name="Secondo Brunelli" userId="1361646665bb41ba" providerId="LiveId" clId="{FC54C097-34BC-4983-ADCF-4B6BB9343D68}" dt="2021-02-14T10:09:21.784" v="1667" actId="20577"/>
        <pc:sldMkLst>
          <pc:docMk/>
          <pc:sldMk cId="3627061708" sldId="259"/>
        </pc:sldMkLst>
        <pc:spChg chg="mod">
          <ac:chgData name="Secondo Brunelli" userId="1361646665bb41ba" providerId="LiveId" clId="{FC54C097-34BC-4983-ADCF-4B6BB9343D68}" dt="2021-02-14T10:09:21.784" v="1667" actId="20577"/>
          <ac:spMkLst>
            <pc:docMk/>
            <pc:sldMk cId="3627061708" sldId="259"/>
            <ac:spMk id="3" creationId="{D5A8E163-1FFB-4910-A915-5C30524DCED6}"/>
          </ac:spMkLst>
        </pc:spChg>
      </pc:sldChg>
      <pc:sldChg chg="modSp new mod">
        <pc:chgData name="Secondo Brunelli" userId="1361646665bb41ba" providerId="LiveId" clId="{FC54C097-34BC-4983-ADCF-4B6BB9343D68}" dt="2021-02-14T10:12:06.713" v="1692" actId="6549"/>
        <pc:sldMkLst>
          <pc:docMk/>
          <pc:sldMk cId="2295964225" sldId="260"/>
        </pc:sldMkLst>
        <pc:spChg chg="mod">
          <ac:chgData name="Secondo Brunelli" userId="1361646665bb41ba" providerId="LiveId" clId="{FC54C097-34BC-4983-ADCF-4B6BB9343D68}" dt="2021-02-14T10:12:06.713" v="1692" actId="6549"/>
          <ac:spMkLst>
            <pc:docMk/>
            <pc:sldMk cId="2295964225" sldId="260"/>
            <ac:spMk id="3" creationId="{EB870EEF-1B73-4EBB-BFB1-D761066C0B6A}"/>
          </ac:spMkLst>
        </pc:spChg>
      </pc:sldChg>
      <pc:sldChg chg="modSp new mod">
        <pc:chgData name="Secondo Brunelli" userId="1361646665bb41ba" providerId="LiveId" clId="{FC54C097-34BC-4983-ADCF-4B6BB9343D68}" dt="2021-02-14T10:14:35.421" v="1701" actId="27636"/>
        <pc:sldMkLst>
          <pc:docMk/>
          <pc:sldMk cId="126363243" sldId="261"/>
        </pc:sldMkLst>
        <pc:spChg chg="mod">
          <ac:chgData name="Secondo Brunelli" userId="1361646665bb41ba" providerId="LiveId" clId="{FC54C097-34BC-4983-ADCF-4B6BB9343D68}" dt="2021-02-14T10:14:35.421" v="1701" actId="27636"/>
          <ac:spMkLst>
            <pc:docMk/>
            <pc:sldMk cId="126363243" sldId="261"/>
            <ac:spMk id="3" creationId="{DB248049-CAB5-4ABE-855F-5F707952F7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7C89A-97FF-4C20-86AF-9D003EC57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8A6CF1-F351-4DD5-A285-EDC7268B8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153973-8527-499E-8172-84C72F0E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75AA5C-7B2F-44A9-9453-206F2ED0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6CA35A-5BD0-49CD-8705-0560CE37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63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EC94BE-E5C6-47C4-8EB2-786C6901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4904A8-D4CC-4523-9D4A-4BFA0A12D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69A40C-8998-4AEB-A903-3B1ACE9D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F5160F-2E75-4BA5-8C83-C04703ED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6867A0-EABF-468A-A060-C0FA9084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76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EDC7CF-C3FB-4D9B-A051-5591B0306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74A11A-4164-4FE1-B9DC-49A44C191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759159-681E-4F17-A290-9945CB46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755108-FF9F-4D09-9DD6-DB6A0BD7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23F3B8-DD49-4D87-979B-A59B78A1B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94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C5157D-9618-430F-8AE6-230FC121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7941A1-856D-4003-8EFB-B568F2841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2379D3-038C-42EE-A53D-54D37042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4EB56-0F78-4DAB-A4B1-5936EC2D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85F8B8-000A-4724-9800-C17DDD30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3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6A0823-368F-4DDD-91E9-3DE785EE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92BF83-C79D-48CA-A33A-C9687BE56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BDE0F8-F8FE-4E1F-BC27-E5127422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AE2130-CB13-40B2-B558-6E496A8C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55C997-D8B7-478C-AA65-29B23456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70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5D0F0-DA2D-4129-A8B3-4C46B124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11FEC4-B8A1-4486-925D-4C9C5F755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E80067-4444-47C7-8453-A3A3526CC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6CD5E9-F071-46AF-B8B1-B77A7CD4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905A41-4A5A-4403-A636-4C9C351C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78D192-F106-46A6-A847-075C64F3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0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BBA0B1-725E-44CD-B36C-38B06A44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D5D92C-1D42-471C-A985-EBEF0239E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421359-C0D0-4518-B254-507BCCFD0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C45D524-87DD-44E9-9560-7553F13B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7F46C23-C00F-4F68-B94E-FDD336E5B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0C9E7B-DF2B-4030-9E39-6F51449A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98A62E-F963-402D-92A7-70F4422C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5CC0D09-273B-43A2-ABC4-37D3C01F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2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097DB3-9AF6-4362-A5BE-EC251902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08916B-DA1A-472D-AEF7-BBB15753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611A19-6AC1-4626-AFA9-F034B9EC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321432-96A4-4920-A96D-0FB645DD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9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75F3ADB-8C91-4E50-B805-FA42EC60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2C12A5-F81A-49FA-862E-D9255EC0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B5CE4F-E3BE-4743-A258-A4A1F545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1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933517-698B-44B0-9C0F-85ADA688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FE03F0-3AA2-4452-944A-BC58BEB0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BE04C3-75DE-466B-8A35-BAA2005C1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39D8DA-C463-44F2-9A2B-DBC18EF5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AD89C2-856B-472D-8F2A-65E40941C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9C8808-2BD3-49C2-8E6F-FD0D14E3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05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946F9-6B6F-4F40-A1F5-2188EB4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BDBC58-70D5-4160-87DD-6361662E5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D3F6A3-1CD2-4DE1-928A-304F037E0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5C1E39-BDB4-4DCF-90DB-B4B037FE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199573-56EF-4D9A-9ACA-C85442B1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86E199-E1B8-4034-8971-FBD89630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53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6B2F66-C10E-431E-B37D-83668DD4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1CE679-3E67-47BD-A59F-3EDE47014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52D26B-699E-480E-96D7-B854077CD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6403-78E8-4046-B6FD-2D8663ABE73B}" type="datetimeFigureOut">
              <a:rPr lang="it-IT" smtClean="0"/>
              <a:t>14/02/2021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4654AB-181C-4AD5-95DE-A8A519BED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0091C4-1E3F-4FB0-97EE-7C3D6348D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3E12-233B-4256-AF9F-8474EB3256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38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D45E2F-6B97-4319-BBD8-86D871A7D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D5028B-075C-42F1-A469-25B8A7188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55658"/>
            <a:ext cx="12443791" cy="7585545"/>
          </a:xfrm>
        </p:spPr>
        <p:txBody>
          <a:bodyPr>
            <a:normAutofit/>
          </a:bodyPr>
          <a:lstStyle/>
          <a:p>
            <a:endParaRPr lang="it-IT" sz="2000" b="1" dirty="0"/>
          </a:p>
          <a:p>
            <a:endParaRPr lang="it-IT" sz="2000" b="1" dirty="0"/>
          </a:p>
          <a:p>
            <a:endParaRPr lang="it-IT" sz="2000" b="1" dirty="0"/>
          </a:p>
          <a:p>
            <a:endParaRPr lang="it-IT" sz="2000" b="1" dirty="0"/>
          </a:p>
          <a:p>
            <a:endParaRPr lang="it-IT" sz="2000" b="1" dirty="0"/>
          </a:p>
          <a:p>
            <a:endParaRPr lang="it-IT" sz="2000" b="1" dirty="0"/>
          </a:p>
          <a:p>
            <a:r>
              <a:rPr lang="it-IT" sz="2000" b="1" dirty="0"/>
              <a:t>MARCO </a:t>
            </a:r>
          </a:p>
          <a:p>
            <a:endParaRPr lang="it-IT" sz="2000" b="1" dirty="0"/>
          </a:p>
          <a:p>
            <a:r>
              <a:rPr lang="it-IT" sz="2000" b="1" dirty="0"/>
              <a:t>NON APOSTOLO</a:t>
            </a:r>
          </a:p>
          <a:p>
            <a:br>
              <a:rPr lang="it-IT" sz="2000" b="1" dirty="0"/>
            </a:br>
            <a:r>
              <a:rPr lang="it-IT" sz="2000" b="1" dirty="0"/>
              <a:t>EVANGELISTA </a:t>
            </a:r>
          </a:p>
          <a:p>
            <a:endParaRPr lang="it-IT" sz="2000" b="1" dirty="0"/>
          </a:p>
          <a:p>
            <a:r>
              <a:rPr lang="it-IT" sz="2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0577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98A1C-BBDC-4CAA-A0B1-00A65B88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76B48-7E3E-48CB-9F90-87ABBC03F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dirty="0"/>
              <a:t>A Roma,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dopo la sua morte,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Marco,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sarà chiamato</a:t>
            </a:r>
          </a:p>
          <a:p>
            <a:pPr algn="ctr"/>
            <a:endParaRPr lang="it-IT" dirty="0"/>
          </a:p>
          <a:p>
            <a:pPr algn="ctr"/>
            <a:r>
              <a:rPr lang="it-IT" i="1" dirty="0"/>
              <a:t>Interprete di Pietro.</a:t>
            </a:r>
          </a:p>
        </p:txBody>
      </p:sp>
    </p:spTree>
    <p:extLst>
      <p:ext uri="{BB962C8B-B14F-4D97-AF65-F5344CB8AC3E}">
        <p14:creationId xmlns:p14="http://schemas.microsoft.com/office/powerpoint/2010/main" val="226658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A238C6-3A26-4075-9918-B38BDB5B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60F3E5-DFA7-442F-A06C-FA9FC6F5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algn="ctr"/>
            <a:r>
              <a:rPr lang="it-IT" sz="2000" dirty="0"/>
              <a:t>A Roma Marco ha avvicinato e collaborato 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non solo con Pietro, 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ma con Paolo e tutti i di lui collaboratori.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I molti neofiti, catecumeni vedono in Marco 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colui che più è vissuto con quanti conobbero Gesù. 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Gli chiedono di mettere per scritto quanto egli sa 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per leggerlo nella notte del sabato della Pasqua.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Un’ ora e mezza di lettura sulla </a:t>
            </a:r>
            <a:r>
              <a:rPr lang="it-IT" sz="2000" i="1" dirty="0"/>
              <a:t>nuova Pasqua.</a:t>
            </a:r>
          </a:p>
        </p:txBody>
      </p:sp>
    </p:spTree>
    <p:extLst>
      <p:ext uri="{BB962C8B-B14F-4D97-AF65-F5344CB8AC3E}">
        <p14:creationId xmlns:p14="http://schemas.microsoft.com/office/powerpoint/2010/main" val="319104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77D340-2630-4414-BAFF-3B5410A5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A8E163-1FFB-4910-A915-5C30524DC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algn="ctr"/>
            <a:endParaRPr lang="it-IT" dirty="0"/>
          </a:p>
          <a:p>
            <a:pPr algn="ctr"/>
            <a:r>
              <a:rPr lang="it-IT" dirty="0"/>
              <a:t>Indice del Vangelo di Marco</a:t>
            </a:r>
          </a:p>
          <a:p>
            <a:pPr algn="ctr"/>
            <a:endParaRPr lang="it-IT" dirty="0"/>
          </a:p>
          <a:p>
            <a:pPr algn="ctr"/>
            <a:r>
              <a:rPr lang="it-IT" b="1" dirty="0"/>
              <a:t>INIZIO DEL VANGELO DI GESU’ CRISTO FIGLIO DI DIO</a:t>
            </a:r>
          </a:p>
          <a:p>
            <a:pPr algn="ctr"/>
            <a:endParaRPr lang="it-IT" dirty="0"/>
          </a:p>
          <a:p>
            <a:pPr algn="ctr"/>
            <a:r>
              <a:rPr lang="it-IT" b="1" dirty="0"/>
              <a:t>Vangelo è la buona notizia, Gesù.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i="1" dirty="0"/>
              <a:t>Vangelo</a:t>
            </a:r>
            <a:r>
              <a:rPr lang="it-IT" dirty="0"/>
              <a:t> come testo librario </a:t>
            </a:r>
          </a:p>
          <a:p>
            <a:pPr marL="0" indent="0" algn="ctr">
              <a:buNone/>
            </a:pPr>
            <a:r>
              <a:rPr lang="it-IT" dirty="0"/>
              <a:t>è attribuzione successiva alla stesura </a:t>
            </a:r>
          </a:p>
          <a:p>
            <a:pPr marL="0" indent="0" algn="ctr">
              <a:buNone/>
            </a:pPr>
            <a:r>
              <a:rPr lang="it-IT" dirty="0"/>
              <a:t>degli altri tre evangelisti.</a:t>
            </a:r>
          </a:p>
        </p:txBody>
      </p:sp>
    </p:spTree>
    <p:extLst>
      <p:ext uri="{BB962C8B-B14F-4D97-AF65-F5344CB8AC3E}">
        <p14:creationId xmlns:p14="http://schemas.microsoft.com/office/powerpoint/2010/main" val="362706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FE007-A974-4C84-A658-0CCE0EFF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870EEF-1B73-4EBB-BFB1-D761066C0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it-IT" sz="2000" dirty="0"/>
              <a:t>Esordio della missione di Gesù, Mc. I, 1-12</a:t>
            </a:r>
          </a:p>
          <a:p>
            <a:endParaRPr lang="it-IT" sz="2000" dirty="0"/>
          </a:p>
          <a:p>
            <a:pPr algn="ctr"/>
            <a:r>
              <a:rPr lang="it-IT" sz="2000" b="1" dirty="0"/>
              <a:t>GESU’ E’ IL MESSIA?</a:t>
            </a:r>
          </a:p>
          <a:p>
            <a:pPr algn="ctr"/>
            <a:endParaRPr lang="it-IT" sz="2000" b="1" dirty="0"/>
          </a:p>
          <a:p>
            <a:r>
              <a:rPr lang="it-IT" sz="2000" dirty="0"/>
              <a:t>Prime testimonianze, Mc. I, 14-45</a:t>
            </a:r>
          </a:p>
          <a:p>
            <a:endParaRPr lang="it-IT" sz="2000" dirty="0"/>
          </a:p>
          <a:p>
            <a:r>
              <a:rPr lang="it-IT" sz="2000" dirty="0"/>
              <a:t>Prime opposizioni, Mc. II e III, 1-6</a:t>
            </a:r>
          </a:p>
          <a:p>
            <a:endParaRPr lang="it-IT" sz="2000" dirty="0"/>
          </a:p>
          <a:p>
            <a:r>
              <a:rPr lang="it-IT" sz="2000" dirty="0"/>
              <a:t>I discepoli testimoni del regno di Dio, Mc. III, 7-35</a:t>
            </a:r>
          </a:p>
          <a:p>
            <a:endParaRPr lang="it-IT" sz="2000" dirty="0"/>
          </a:p>
          <a:p>
            <a:r>
              <a:rPr lang="it-IT" sz="2000" dirty="0"/>
              <a:t>Le parabole, un linguaggio velato, Mc. IV, 1-34</a:t>
            </a:r>
          </a:p>
          <a:p>
            <a:endParaRPr lang="it-IT" sz="2000" dirty="0"/>
          </a:p>
          <a:p>
            <a:r>
              <a:rPr lang="it-IT" sz="2000" dirty="0"/>
              <a:t>Gesù vince il male e arreca la salvezza, Mc. IV, 35 e V e VI, 1-6</a:t>
            </a:r>
          </a:p>
          <a:p>
            <a:endParaRPr lang="it-IT" sz="2000" dirty="0"/>
          </a:p>
          <a:p>
            <a:r>
              <a:rPr lang="it-IT" sz="2000" dirty="0"/>
              <a:t>Chi è Gesù?, Mc. VI, 6-56 e VII e VIII, 1-30</a:t>
            </a:r>
          </a:p>
        </p:txBody>
      </p:sp>
    </p:spTree>
    <p:extLst>
      <p:ext uri="{BB962C8B-B14F-4D97-AF65-F5344CB8AC3E}">
        <p14:creationId xmlns:p14="http://schemas.microsoft.com/office/powerpoint/2010/main" val="229596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5B040-14B2-4F3D-943A-EC8BF182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48049-CAB5-4ABE-855F-5F707952F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92500" lnSpcReduction="10000"/>
          </a:bodyPr>
          <a:lstStyle/>
          <a:p>
            <a:pPr algn="ctr"/>
            <a:endParaRPr lang="it-IT" sz="2000" b="1" dirty="0"/>
          </a:p>
          <a:p>
            <a:pPr algn="ctr"/>
            <a:endParaRPr lang="it-IT" sz="2000" b="1"/>
          </a:p>
          <a:p>
            <a:pPr algn="ctr"/>
            <a:r>
              <a:rPr lang="it-IT" sz="2000" b="1"/>
              <a:t>IL </a:t>
            </a:r>
            <a:r>
              <a:rPr lang="it-IT" sz="2000" b="1" dirty="0"/>
              <a:t>MISTERO DI GESU’ SI RIVELA NELLA CROCE </a:t>
            </a:r>
          </a:p>
          <a:p>
            <a:pPr algn="ctr"/>
            <a:r>
              <a:rPr lang="it-IT" sz="2000" b="1" dirty="0"/>
              <a:t>E NELLA RESURREZIONE</a:t>
            </a:r>
          </a:p>
          <a:p>
            <a:pPr algn="ctr"/>
            <a:r>
              <a:rPr lang="it-IT" sz="2000" dirty="0"/>
              <a:t>Il Cammino del Figlio dell’Uomo, Mc. VIII, 31-38 e IX, 1-50 e X, 1-52</a:t>
            </a:r>
          </a:p>
          <a:p>
            <a:pPr algn="ctr"/>
            <a:endParaRPr lang="it-IT" sz="2000" dirty="0"/>
          </a:p>
          <a:p>
            <a:pPr algn="ctr"/>
            <a:r>
              <a:rPr lang="it-IT" sz="2000" b="1" dirty="0"/>
              <a:t>GESU’ A GERUSALEMME: LA ROTTURA COL GIUDAISMO</a:t>
            </a:r>
            <a:r>
              <a:rPr lang="it-IT" sz="2000" dirty="0"/>
              <a:t>, Mc. XI, 1-33 e XII, 1- 12</a:t>
            </a:r>
          </a:p>
          <a:p>
            <a:pPr algn="ctr"/>
            <a:endParaRPr lang="it-IT" sz="2000" dirty="0"/>
          </a:p>
          <a:p>
            <a:pPr algn="ctr"/>
            <a:r>
              <a:rPr lang="it-IT" sz="2000" b="1" dirty="0"/>
              <a:t>CONTROVERSIE, </a:t>
            </a:r>
            <a:r>
              <a:rPr lang="it-IT" sz="2000" dirty="0"/>
              <a:t>Mc. XII, 13-44</a:t>
            </a:r>
          </a:p>
          <a:p>
            <a:pPr algn="ctr"/>
            <a:endParaRPr lang="it-IT" sz="2000" dirty="0"/>
          </a:p>
          <a:p>
            <a:pPr algn="ctr"/>
            <a:r>
              <a:rPr lang="it-IT" sz="2000" b="1" dirty="0"/>
              <a:t>QUANDO GIUNGERA’ LA FINE?, </a:t>
            </a:r>
            <a:r>
              <a:rPr lang="it-IT" sz="2000" dirty="0"/>
              <a:t>Mc. XIII, 1-36</a:t>
            </a:r>
          </a:p>
          <a:p>
            <a:pPr algn="ctr"/>
            <a:endParaRPr lang="it-IT" sz="2000" dirty="0"/>
          </a:p>
          <a:p>
            <a:pPr algn="ctr"/>
            <a:r>
              <a:rPr lang="it-IT" sz="2000" b="1" dirty="0"/>
              <a:t>IL MISTERO DI GESU’ SI MANIFESTA PIENAMENTE NELLA SUA PASSIONE E RESURREZIONE, </a:t>
            </a:r>
          </a:p>
          <a:p>
            <a:pPr algn="ctr"/>
            <a:r>
              <a:rPr lang="it-IT" sz="2000" dirty="0"/>
              <a:t>Mc. XIV, 1-72 e XV, 1-47 e XVI, 1-8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Appendice … ( </a:t>
            </a:r>
            <a:r>
              <a:rPr lang="it-IT" sz="2000" dirty="0" err="1"/>
              <a:t>pseudoepigrafica</a:t>
            </a:r>
            <a:r>
              <a:rPr lang="it-IT" sz="2000" dirty="0"/>
              <a:t> )</a:t>
            </a:r>
          </a:p>
          <a:p>
            <a:pPr algn="ctr"/>
            <a:r>
              <a:rPr lang="it-IT" sz="2000" dirty="0"/>
              <a:t>Dalla Resurrezione di Gesù alla missione della chiesa, Mc. XVI, 9-20</a:t>
            </a:r>
          </a:p>
        </p:txBody>
      </p:sp>
    </p:spTree>
    <p:extLst>
      <p:ext uri="{BB962C8B-B14F-4D97-AF65-F5344CB8AC3E}">
        <p14:creationId xmlns:p14="http://schemas.microsoft.com/office/powerpoint/2010/main" val="126363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Secondo Brunelli</dc:creator>
  <cp:lastModifiedBy>Secondo Brunelli</cp:lastModifiedBy>
  <cp:revision>6</cp:revision>
  <dcterms:created xsi:type="dcterms:W3CDTF">2021-02-14T09:18:41Z</dcterms:created>
  <dcterms:modified xsi:type="dcterms:W3CDTF">2021-02-14T10:14:54Z</dcterms:modified>
</cp:coreProperties>
</file>