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392" r:id="rId3"/>
    <p:sldId id="258" r:id="rId4"/>
    <p:sldId id="351" r:id="rId5"/>
    <p:sldId id="341" r:id="rId6"/>
    <p:sldId id="352" r:id="rId7"/>
    <p:sldId id="355" r:id="rId8"/>
    <p:sldId id="356" r:id="rId9"/>
    <p:sldId id="349" r:id="rId10"/>
    <p:sldId id="346" r:id="rId11"/>
    <p:sldId id="362" r:id="rId12"/>
    <p:sldId id="363" r:id="rId13"/>
    <p:sldId id="357" r:id="rId14"/>
    <p:sldId id="265" r:id="rId15"/>
    <p:sldId id="344" r:id="rId16"/>
    <p:sldId id="263" r:id="rId17"/>
    <p:sldId id="360" r:id="rId18"/>
    <p:sldId id="259" r:id="rId19"/>
    <p:sldId id="266" r:id="rId20"/>
    <p:sldId id="353" r:id="rId21"/>
    <p:sldId id="361" r:id="rId22"/>
    <p:sldId id="348" r:id="rId23"/>
    <p:sldId id="347" r:id="rId24"/>
    <p:sldId id="264" r:id="rId25"/>
    <p:sldId id="364" r:id="rId26"/>
    <p:sldId id="359" r:id="rId27"/>
    <p:sldId id="354" r:id="rId28"/>
    <p:sldId id="260" r:id="rId29"/>
    <p:sldId id="267" r:id="rId30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10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8" Type="http://schemas.openxmlformats.org/officeDocument/2006/relationships/slide" Target="slides/slide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589E2B7-6DB2-41EB-B241-35DF680026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4AC101F0-7083-4588-92CC-EB4CB18DD2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CD27B84-6460-40FA-AF34-62D9EF341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C3F46-CC0F-433F-80C4-FF368F699277}" type="datetimeFigureOut">
              <a:rPr lang="it-IT" smtClean="0"/>
              <a:t>19/10/2021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9C8EC88-E5E4-45B3-BB4A-E7A4DADA5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D0976E2-1394-406C-8877-2D63EEF2E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6429D-C537-4981-9EB9-12CB6A7AB46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51186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B2489E3-12DA-4056-8FE0-E5A85403C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737CA149-0138-457F-95FE-406AAB67B3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36F05AA-112C-4F30-BDA3-803B0217D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C3F46-CC0F-433F-80C4-FF368F699277}" type="datetimeFigureOut">
              <a:rPr lang="it-IT" smtClean="0"/>
              <a:t>19/10/2021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21F324A-BECA-4BD5-B0D2-1FF2AF001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6DA7162-2D7F-4598-B06F-0A9487A56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6429D-C537-4981-9EB9-12CB6A7AB46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545863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0B837CD5-1863-4BEB-8242-6232F39A0E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DEE76C8D-F1CF-41D5-AD7D-6E44B66EA4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6746225-00C9-4C78-9CD3-7944032122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C3F46-CC0F-433F-80C4-FF368F699277}" type="datetimeFigureOut">
              <a:rPr lang="it-IT" smtClean="0"/>
              <a:t>19/10/2021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9BEEA7F-58F1-4E0E-B339-C5001AEE5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533C134-B180-46CF-A0AA-8CB7B129D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6429D-C537-4981-9EB9-12CB6A7AB46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145353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1DF17-9620-4CF9-9A97-F56E23730127}" type="datetimeFigureOut">
              <a:rPr lang="it-IT" smtClean="0"/>
              <a:t>19/10/2021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4FC17-B01C-4E10-B954-3BBEC9CC19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50768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1DF17-9620-4CF9-9A97-F56E23730127}" type="datetimeFigureOut">
              <a:rPr lang="it-IT" smtClean="0"/>
              <a:t>19/10/2021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4FC17-B01C-4E10-B954-3BBEC9CC19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4519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1DF17-9620-4CF9-9A97-F56E23730127}" type="datetimeFigureOut">
              <a:rPr lang="it-IT" smtClean="0"/>
              <a:t>19/10/2021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4FC17-B01C-4E10-B954-3BBEC9CC19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233603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1DF17-9620-4CF9-9A97-F56E23730127}" type="datetimeFigureOut">
              <a:rPr lang="it-IT" smtClean="0"/>
              <a:t>19/10/2021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4FC17-B01C-4E10-B954-3BBEC9CC19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531108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1DF17-9620-4CF9-9A97-F56E23730127}" type="datetimeFigureOut">
              <a:rPr lang="it-IT" smtClean="0"/>
              <a:t>19/10/2021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4FC17-B01C-4E10-B954-3BBEC9CC19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592699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1DF17-9620-4CF9-9A97-F56E23730127}" type="datetimeFigureOut">
              <a:rPr lang="it-IT" smtClean="0"/>
              <a:t>19/10/2021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4FC17-B01C-4E10-B954-3BBEC9CC19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858760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1DF17-9620-4CF9-9A97-F56E23730127}" type="datetimeFigureOut">
              <a:rPr lang="it-IT" smtClean="0"/>
              <a:t>19/10/2021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4FC17-B01C-4E10-B954-3BBEC9CC19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393046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1DF17-9620-4CF9-9A97-F56E23730127}" type="datetimeFigureOut">
              <a:rPr lang="it-IT" smtClean="0"/>
              <a:t>19/10/2021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4FC17-B01C-4E10-B954-3BBEC9CC19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265522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D9E7866-E8CC-4119-85A4-FCC3018621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E2D3CB6-92AC-40F2-A3BE-2556125290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E9BAAC1-F7AB-4707-8687-FA20C2B6D5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C3F46-CC0F-433F-80C4-FF368F699277}" type="datetimeFigureOut">
              <a:rPr lang="it-IT" smtClean="0"/>
              <a:t>19/10/2021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2F0F604-F921-49E0-AAAB-4CA8825F6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E05B4A9-0DC6-4C44-A263-4E9D6F3B5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6429D-C537-4981-9EB9-12CB6A7AB46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833865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1DF17-9620-4CF9-9A97-F56E23730127}" type="datetimeFigureOut">
              <a:rPr lang="it-IT" smtClean="0"/>
              <a:t>19/10/2021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4FC17-B01C-4E10-B954-3BBEC9CC19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312002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1DF17-9620-4CF9-9A97-F56E23730127}" type="datetimeFigureOut">
              <a:rPr lang="it-IT" smtClean="0"/>
              <a:t>19/10/2021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4FC17-B01C-4E10-B954-3BBEC9CC19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717182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1DF17-9620-4CF9-9A97-F56E23730127}" type="datetimeFigureOut">
              <a:rPr lang="it-IT" smtClean="0"/>
              <a:t>19/10/2021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4FC17-B01C-4E10-B954-3BBEC9CC19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228925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7027286-D098-4FC8-8113-993783FCE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6E2643B-819E-4D22-899A-6575DDD70C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3D4C4BE-DA15-41D0-968E-AE2A048062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C3F46-CC0F-433F-80C4-FF368F699277}" type="datetimeFigureOut">
              <a:rPr lang="it-IT" smtClean="0"/>
              <a:t>19/10/2021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9F55E26-2ADA-4985-BCFC-A9EAE0063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8F7AD9D-EF5E-423F-A68B-DB7E7C598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6429D-C537-4981-9EB9-12CB6A7AB46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096139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1CB7A5C-CCB5-42F4-A7D4-4579618070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5DD8293-7548-4C41-B4B2-E9A89A65E8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075746E8-2531-4053-B730-801CDBCE19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C1D6A18-030F-4927-BDC3-E99F83873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C3F46-CC0F-433F-80C4-FF368F699277}" type="datetimeFigureOut">
              <a:rPr lang="it-IT" smtClean="0"/>
              <a:t>19/10/2021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F5773F6-4FCF-4D1A-BD7E-26F863B9C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879032A-C038-4F3D-A1E2-E713ADF90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6429D-C537-4981-9EB9-12CB6A7AB46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042290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9506F23-6E31-4158-A291-025CAA9D4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960A6ED-D54E-4191-A9FE-E8DD03CB23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9855A45C-2A13-471D-8E30-C09E5982FC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489CDE65-7B4A-4AA1-A946-6FB19BBE3A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8C8FA399-D272-48EA-8F56-2D83C33383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35FF9644-64EC-4A4A-864B-F5330098A6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C3F46-CC0F-433F-80C4-FF368F699277}" type="datetimeFigureOut">
              <a:rPr lang="it-IT" smtClean="0"/>
              <a:t>19/10/2021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37F92E5A-4D46-40EB-8D06-6E0ACFC0A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D60FA2E3-794C-4EA4-9232-B16808A1C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6429D-C537-4981-9EB9-12CB6A7AB46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634356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768ABA4-C494-45B0-864D-39720EFAED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2B47518B-10A3-422C-9786-E48F80163D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C3F46-CC0F-433F-80C4-FF368F699277}" type="datetimeFigureOut">
              <a:rPr lang="it-IT" smtClean="0"/>
              <a:t>19/10/2021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B7810BC-E5D2-42F3-B072-D5DDACF7B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BA9EE397-E5FB-43EB-83E1-9EE2E50C3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6429D-C537-4981-9EB9-12CB6A7AB46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915771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784660FB-0B8B-4EE0-8509-ACA74A04D5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C3F46-CC0F-433F-80C4-FF368F699277}" type="datetimeFigureOut">
              <a:rPr lang="it-IT" smtClean="0"/>
              <a:t>19/10/2021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F4A47068-D41B-4467-832F-510FF66B8C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E62D614-5F9B-460A-802E-F9F68D205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6429D-C537-4981-9EB9-12CB6A7AB46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924560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65E38EE-ECD8-4FBE-8D4A-C31E778138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656B7B3-E8F9-48BC-A7DF-7A58A8F57F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7B73E2B6-6C4E-4C84-B824-F9C577CD05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40E183E-4AFE-4D80-ADB3-F487D021BA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C3F46-CC0F-433F-80C4-FF368F699277}" type="datetimeFigureOut">
              <a:rPr lang="it-IT" smtClean="0"/>
              <a:t>19/10/2021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F5257DE-9891-4D8D-AC32-2C782932FE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6247579-EC0F-460E-841C-C4470AFC4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6429D-C537-4981-9EB9-12CB6A7AB46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009256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5FA89EC-2B69-4C1C-BD8C-5DBB7E3C5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D1703DD2-D48D-4B62-A11A-D51EFEAEEE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8C034799-E892-420F-A6ED-2D8FED33BC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A2B0204-C509-47BC-B518-D6C6522F9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C3F46-CC0F-433F-80C4-FF368F699277}" type="datetimeFigureOut">
              <a:rPr lang="it-IT" smtClean="0"/>
              <a:t>19/10/2021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487991D-5552-4788-820A-60D3580BA4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591376A-46F1-4BC1-BDFD-7FBBA16271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6429D-C537-4981-9EB9-12CB6A7AB46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015454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0BA38E77-84C7-4147-82B1-9B2FE1757E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4B77452-C9E5-4F1E-88C5-43BE5B8EBD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4E6C77D-7F60-4C89-9988-47CE67D210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1C3F46-CC0F-433F-80C4-FF368F699277}" type="datetimeFigureOut">
              <a:rPr lang="it-IT" smtClean="0"/>
              <a:t>19/10/2021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7960E4E-7D11-4AE2-9C8D-F9DABFF696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8FD996A-7424-40CF-85A5-F23E8FA488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E6429D-C537-4981-9EB9-12CB6A7AB46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93311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B1DF17-9620-4CF9-9A97-F56E23730127}" type="datetimeFigureOut">
              <a:rPr lang="it-IT" smtClean="0"/>
              <a:t>19/10/2021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74FC17-B01C-4E10-B954-3BBEC9CC19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77068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hyperlink" Target="https://it.wikipedia.org/wiki/David_Roberts" TargetMode="Externa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it.wikipedia.org/wiki/I_secolo" TargetMode="External"/><Relationship Id="rId2" Type="http://schemas.openxmlformats.org/officeDocument/2006/relationships/hyperlink" Target="https://it.wikipedia.org/wiki/Fontana_della_Vergine" TargetMode="Externa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jpeg"/><Relationship Id="rId4" Type="http://schemas.openxmlformats.org/officeDocument/2006/relationships/hyperlink" Target="https://it.wikipedia.org/wiki/Maria_(madre_di_Ges%C3%B9)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907866" y="342370"/>
            <a:ext cx="2827867" cy="5550429"/>
          </a:xfrm>
        </p:spPr>
        <p:txBody>
          <a:bodyPr>
            <a:normAutofit/>
          </a:bodyPr>
          <a:lstStyle/>
          <a:p>
            <a:r>
              <a:rPr lang="it-IT" sz="2000" dirty="0"/>
              <a:t>Nazaret, </a:t>
            </a:r>
            <a:br>
              <a:rPr lang="it-IT" sz="2000" dirty="0"/>
            </a:br>
            <a:r>
              <a:rPr lang="it-IT" sz="2000" dirty="0"/>
              <a:t>grotta </a:t>
            </a:r>
            <a:br>
              <a:rPr lang="it-IT" sz="2000" dirty="0"/>
            </a:br>
            <a:r>
              <a:rPr lang="it-IT" sz="2000" dirty="0"/>
              <a:t>della Annunciazione</a:t>
            </a: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3467" y="0"/>
            <a:ext cx="3208966" cy="6858000"/>
          </a:xfrm>
        </p:spPr>
      </p:pic>
    </p:spTree>
    <p:extLst>
      <p:ext uri="{BB962C8B-B14F-4D97-AF65-F5344CB8AC3E}">
        <p14:creationId xmlns:p14="http://schemas.microsoft.com/office/powerpoint/2010/main" val="28634688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12F6D4D-37B6-40B4-8BEC-A86B8D4C5E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7410" name="Picture 2" descr="Visualizza immagine di origine">
            <a:extLst>
              <a:ext uri="{FF2B5EF4-FFF2-40B4-BE49-F238E27FC236}">
                <a16:creationId xmlns:a16="http://schemas.microsoft.com/office/drawing/2014/main" id="{A4C81DB4-ADC7-42BA-B669-A2C16FD11DE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95022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5159896" y="2130426"/>
            <a:ext cx="4822304" cy="1470025"/>
          </a:xfrm>
        </p:spPr>
        <p:txBody>
          <a:bodyPr>
            <a:normAutofit/>
          </a:bodyPr>
          <a:lstStyle/>
          <a:p>
            <a:r>
              <a:rPr lang="it-IT" sz="1400" dirty="0" err="1"/>
              <a:t>Nazaret</a:t>
            </a:r>
            <a:endParaRPr lang="it-IT" sz="140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309" y="-72434"/>
            <a:ext cx="3319499" cy="6929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5576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1ACED94-88EF-4CE2-B6DF-B2461F67B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0932" y="274638"/>
            <a:ext cx="6231467" cy="6583362"/>
          </a:xfrm>
        </p:spPr>
        <p:txBody>
          <a:bodyPr>
            <a:normAutofit/>
          </a:bodyPr>
          <a:lstStyle/>
          <a:p>
            <a:endParaRPr lang="it-IT" sz="2000" dirty="0"/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4B90DEA0-364A-412C-AC40-FC22613129D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083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67751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7626892" cy="6858000"/>
          </a:xfrm>
        </p:spPr>
      </p:pic>
    </p:spTree>
    <p:extLst>
      <p:ext uri="{BB962C8B-B14F-4D97-AF65-F5344CB8AC3E}">
        <p14:creationId xmlns:p14="http://schemas.microsoft.com/office/powerpoint/2010/main" val="21804554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2B534E0-67A5-4FEE-B670-1AF2995543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4266" y="274638"/>
            <a:ext cx="4538133" cy="1143000"/>
          </a:xfrm>
        </p:spPr>
        <p:txBody>
          <a:bodyPr>
            <a:normAutofit/>
          </a:bodyPr>
          <a:lstStyle/>
          <a:p>
            <a:r>
              <a:rPr lang="it-IT" sz="2000" dirty="0"/>
              <a:t>Basilica dell’Annunciazione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74D9CB1-AC17-4BE3-ABB2-E71A118F856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91330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70283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9040"/>
            <a:ext cx="9218979" cy="5426184"/>
          </a:xfrm>
        </p:spPr>
      </p:pic>
    </p:spTree>
    <p:extLst>
      <p:ext uri="{BB962C8B-B14F-4D97-AF65-F5344CB8AC3E}">
        <p14:creationId xmlns:p14="http://schemas.microsoft.com/office/powerpoint/2010/main" val="29062487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85A714E-09A0-43AE-9E2A-590130202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5362" name="Picture 2" descr="Visualizza immagine di origine">
            <a:extLst>
              <a:ext uri="{FF2B5EF4-FFF2-40B4-BE49-F238E27FC236}">
                <a16:creationId xmlns:a16="http://schemas.microsoft.com/office/drawing/2014/main" id="{58B40EE6-B264-443E-9966-10618F20A47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00265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81200" y="6237312"/>
            <a:ext cx="8229600" cy="620688"/>
          </a:xfrm>
        </p:spPr>
        <p:txBody>
          <a:bodyPr>
            <a:normAutofit/>
          </a:bodyPr>
          <a:lstStyle/>
          <a:p>
            <a:r>
              <a:rPr lang="it-IT" sz="1400" dirty="0" err="1"/>
              <a:t>Nazaret</a:t>
            </a:r>
            <a:r>
              <a:rPr lang="it-IT" sz="1400" dirty="0"/>
              <a:t>, facciata della basilica dell’Annunciazione.</a:t>
            </a: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208" y="-95416"/>
            <a:ext cx="8915583" cy="6553160"/>
          </a:xfrm>
        </p:spPr>
      </p:pic>
    </p:spTree>
    <p:extLst>
      <p:ext uri="{BB962C8B-B14F-4D97-AF65-F5344CB8AC3E}">
        <p14:creationId xmlns:p14="http://schemas.microsoft.com/office/powerpoint/2010/main" val="32787522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31616"/>
            <a:ext cx="4763809" cy="6925776"/>
          </a:xfrm>
        </p:spPr>
      </p:pic>
    </p:spTree>
    <p:extLst>
      <p:ext uri="{BB962C8B-B14F-4D97-AF65-F5344CB8AC3E}">
        <p14:creationId xmlns:p14="http://schemas.microsoft.com/office/powerpoint/2010/main" val="10796285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4BB216A-FC11-4A60-93D7-6AC38DA8F7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E9A965D9-34EC-4944-A3EE-5D6C3425457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683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34174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5340154-CEC0-4A2F-8B93-C1952CE1C4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516976"/>
          </a:xfrm>
        </p:spPr>
        <p:txBody>
          <a:bodyPr/>
          <a:lstStyle/>
          <a:p>
            <a:pPr algn="ctr"/>
            <a:r>
              <a:rPr lang="it-IT" b="1" dirty="0"/>
              <a:t>N A Z A R E T</a:t>
            </a: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646865CE-8FC0-4B1B-902C-D0867CDC87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33149" y="0"/>
            <a:ext cx="4668727" cy="71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2543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317A8CB-F765-44E8-A2C6-5F563E2F22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6386" name="Picture 2">
            <a:extLst>
              <a:ext uri="{FF2B5EF4-FFF2-40B4-BE49-F238E27FC236}">
                <a16:creationId xmlns:a16="http://schemas.microsoft.com/office/drawing/2014/main" id="{8CCA20BD-DC54-46D2-BA18-BB43DC2DDE1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2" y="3584"/>
            <a:ext cx="10314898" cy="685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40457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112573D-D754-46A6-B31B-10AD6FB8B3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98" y="274637"/>
            <a:ext cx="3048001" cy="6312430"/>
          </a:xfrm>
        </p:spPr>
        <p:txBody>
          <a:bodyPr>
            <a:normAutofit/>
          </a:bodyPr>
          <a:lstStyle/>
          <a:p>
            <a:r>
              <a:rPr lang="it-IT" sz="2000" dirty="0"/>
              <a:t>Veduta di Nazaret </a:t>
            </a:r>
            <a:br>
              <a:rPr lang="it-IT" sz="2000" dirty="0"/>
            </a:br>
            <a:r>
              <a:rPr lang="it-IT" sz="2000" dirty="0"/>
              <a:t>con basilica dell’Annunciazione </a:t>
            </a:r>
            <a:br>
              <a:rPr lang="it-IT" sz="2000" dirty="0"/>
            </a:br>
            <a:r>
              <a:rPr lang="it-IT" sz="2000" dirty="0"/>
              <a:t>al centro</a:t>
            </a:r>
          </a:p>
        </p:txBody>
      </p:sp>
      <p:pic>
        <p:nvPicPr>
          <p:cNvPr id="5122" name="Picture 2" descr="View of Nazareth, with the Basilica of the Annunciation at the center">
            <a:extLst>
              <a:ext uri="{FF2B5EF4-FFF2-40B4-BE49-F238E27FC236}">
                <a16:creationId xmlns:a16="http://schemas.microsoft.com/office/drawing/2014/main" id="{55D6C879-E109-42C0-9A15-384A43CA9E7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96304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8B05D3A-9849-43A0-A3EF-5D2B9EE63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35790" y="274637"/>
            <a:ext cx="2156210" cy="4771495"/>
          </a:xfrm>
        </p:spPr>
        <p:txBody>
          <a:bodyPr>
            <a:normAutofit/>
          </a:bodyPr>
          <a:lstStyle/>
          <a:p>
            <a:r>
              <a:rPr lang="it-IT" sz="1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Nazaret (</a:t>
            </a:r>
            <a:br>
              <a:rPr lang="it-IT" sz="1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</a:br>
            <a:r>
              <a:rPr lang="it-IT" sz="1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1842, </a:t>
            </a:r>
            <a:br>
              <a:rPr lang="it-IT" sz="1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</a:br>
            <a:r>
              <a:rPr lang="it-IT" sz="1000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2" tooltip="David Roberts"/>
              </a:rPr>
              <a:t>David Roberts</a:t>
            </a:r>
            <a:r>
              <a:rPr lang="it-IT" sz="1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)</a:t>
            </a:r>
            <a:endParaRPr lang="it-IT" sz="2000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8EA948BF-208D-4938-AF76-10BEB8DA193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003579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56005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738532" y="274637"/>
            <a:ext cx="4334935" cy="4669895"/>
          </a:xfrm>
        </p:spPr>
        <p:txBody>
          <a:bodyPr>
            <a:normAutofit/>
          </a:bodyPr>
          <a:lstStyle/>
          <a:p>
            <a:r>
              <a:rPr lang="it-IT" sz="2000" dirty="0"/>
              <a:t>Nazaret, </a:t>
            </a:r>
            <a:br>
              <a:rPr lang="it-IT" sz="2000" dirty="0"/>
            </a:br>
            <a:r>
              <a:rPr lang="it-IT" sz="2000" dirty="0"/>
              <a:t>chiesa ortodossa </a:t>
            </a:r>
            <a:br>
              <a:rPr lang="it-IT" sz="2000" dirty="0"/>
            </a:br>
            <a:r>
              <a:rPr lang="it-IT" sz="2000" dirty="0"/>
              <a:t>della Annunciazione</a:t>
            </a: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768" y="12184"/>
            <a:ext cx="6096423" cy="6845816"/>
          </a:xfrm>
        </p:spPr>
      </p:pic>
    </p:spTree>
    <p:extLst>
      <p:ext uri="{BB962C8B-B14F-4D97-AF65-F5344CB8AC3E}">
        <p14:creationId xmlns:p14="http://schemas.microsoft.com/office/powerpoint/2010/main" val="10179824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C9175DF-1E56-49BE-A9A2-53A535970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9866" y="274637"/>
            <a:ext cx="6722533" cy="5499629"/>
          </a:xfrm>
        </p:spPr>
        <p:txBody>
          <a:bodyPr>
            <a:normAutofit/>
          </a:bodyPr>
          <a:lstStyle/>
          <a:p>
            <a:r>
              <a:rPr lang="it-IT" sz="2000" dirty="0"/>
              <a:t>Nazaret, i</a:t>
            </a:r>
            <a:br>
              <a:rPr lang="it-IT" sz="2000" dirty="0"/>
            </a:br>
            <a:r>
              <a:rPr lang="it-IT" sz="2000" dirty="0" err="1"/>
              <a:t>nterno</a:t>
            </a:r>
            <a:r>
              <a:rPr lang="it-IT" sz="2000" dirty="0"/>
              <a:t> della chiesa ortodossa d</a:t>
            </a:r>
            <a:br>
              <a:rPr lang="it-IT" sz="2000" dirty="0"/>
            </a:br>
            <a:r>
              <a:rPr lang="it-IT" sz="2000" dirty="0"/>
              <a:t>ella Annunciazione</a:t>
            </a: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CAE9945F-4872-4B2B-AEAF-2E6AE1093B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41940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2591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BEAF227-14E3-46A6-B345-7B76A2512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29758" y="274638"/>
            <a:ext cx="3462242" cy="6858000"/>
          </a:xfrm>
        </p:spPr>
        <p:txBody>
          <a:bodyPr>
            <a:normAutofit/>
          </a:bodyPr>
          <a:lstStyle/>
          <a:p>
            <a:r>
              <a:rPr lang="it-IT" sz="2000" dirty="0"/>
              <a:t>Natale a Nazaret</a:t>
            </a:r>
          </a:p>
        </p:txBody>
      </p:sp>
      <p:pic>
        <p:nvPicPr>
          <p:cNvPr id="14338" name="Picture 2">
            <a:extLst>
              <a:ext uri="{FF2B5EF4-FFF2-40B4-BE49-F238E27FC236}">
                <a16:creationId xmlns:a16="http://schemas.microsoft.com/office/drawing/2014/main" id="{5E710D9D-1EA5-40FC-B46B-34DFCFD938E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72975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60968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9A090B3-B700-4044-AE61-A9D7233F8C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7067" y="274638"/>
            <a:ext cx="4995332" cy="6024562"/>
          </a:xfrm>
        </p:spPr>
        <p:txBody>
          <a:bodyPr>
            <a:normAutofit/>
          </a:bodyPr>
          <a:lstStyle/>
          <a:p>
            <a:r>
              <a:rPr lang="en-US" sz="2000" dirty="0" err="1"/>
              <a:t>Makam</a:t>
            </a:r>
            <a:r>
              <a:rPr lang="en-US" sz="2000" dirty="0"/>
              <a:t> al-Nabi </a:t>
            </a:r>
            <a:r>
              <a:rPr lang="en-US" sz="2000" dirty="0" err="1"/>
              <a:t>Sain</a:t>
            </a:r>
            <a:r>
              <a:rPr lang="en-US" sz="2000" dirty="0"/>
              <a:t> </a:t>
            </a:r>
            <a:br>
              <a:rPr lang="en-US" sz="2000" dirty="0"/>
            </a:br>
            <a:r>
              <a:rPr lang="en-US" sz="2000" dirty="0" err="1"/>
              <a:t>moschea</a:t>
            </a:r>
            <a:r>
              <a:rPr lang="en-US" sz="2000" dirty="0"/>
              <a:t> di </a:t>
            </a:r>
            <a:r>
              <a:rPr lang="en-US" sz="2000" dirty="0" err="1"/>
              <a:t>Nazaret</a:t>
            </a:r>
            <a:endParaRPr lang="it-IT" sz="2000" dirty="0"/>
          </a:p>
        </p:txBody>
      </p:sp>
      <p:pic>
        <p:nvPicPr>
          <p:cNvPr id="9220" name="Picture 4">
            <a:extLst>
              <a:ext uri="{FF2B5EF4-FFF2-40B4-BE49-F238E27FC236}">
                <a16:creationId xmlns:a16="http://schemas.microsoft.com/office/drawing/2014/main" id="{5CACD1AA-7A6E-40CE-84D4-2BE04A3F255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538" y="-1392"/>
            <a:ext cx="4568462" cy="6859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96261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81200" y="6237312"/>
            <a:ext cx="8229600" cy="620688"/>
          </a:xfrm>
        </p:spPr>
        <p:txBody>
          <a:bodyPr>
            <a:normAutofit/>
          </a:bodyPr>
          <a:lstStyle/>
          <a:p>
            <a:r>
              <a:rPr lang="it-IT" sz="1400" dirty="0"/>
              <a:t>Interno della basilica inferiore, altare dell’Annunciazione.</a:t>
            </a: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480" y="116632"/>
            <a:ext cx="8789210" cy="6480720"/>
          </a:xfrm>
        </p:spPr>
      </p:pic>
    </p:spTree>
    <p:extLst>
      <p:ext uri="{BB962C8B-B14F-4D97-AF65-F5344CB8AC3E}">
        <p14:creationId xmlns:p14="http://schemas.microsoft.com/office/powerpoint/2010/main" val="31688763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907866" y="342370"/>
            <a:ext cx="2827867" cy="5550429"/>
          </a:xfrm>
        </p:spPr>
        <p:txBody>
          <a:bodyPr>
            <a:normAutofit/>
          </a:bodyPr>
          <a:lstStyle/>
          <a:p>
            <a:r>
              <a:rPr lang="it-IT" sz="2000" dirty="0"/>
              <a:t>Nazaret, </a:t>
            </a:r>
            <a:br>
              <a:rPr lang="it-IT" sz="2000" dirty="0"/>
            </a:br>
            <a:r>
              <a:rPr lang="it-IT" sz="2000" dirty="0"/>
              <a:t>grotta </a:t>
            </a:r>
            <a:br>
              <a:rPr lang="it-IT" sz="2000" dirty="0"/>
            </a:br>
            <a:r>
              <a:rPr lang="it-IT" sz="2000" dirty="0"/>
              <a:t>della Annunciazione</a:t>
            </a: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3467" y="0"/>
            <a:ext cx="3208966" cy="6858000"/>
          </a:xfrm>
        </p:spPr>
      </p:pic>
    </p:spTree>
    <p:extLst>
      <p:ext uri="{BB962C8B-B14F-4D97-AF65-F5344CB8AC3E}">
        <p14:creationId xmlns:p14="http://schemas.microsoft.com/office/powerpoint/2010/main" val="17363599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9679388-D1B4-4ABF-8103-BEB5CDB726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9494AE2E-DAA7-4836-8633-BFA0D1E5E7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3250" y="-118534"/>
            <a:ext cx="104854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9454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259A4AB-2F0C-418F-B287-55DEA909C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97952" y="274637"/>
            <a:ext cx="4194048" cy="6227763"/>
          </a:xfrm>
        </p:spPr>
        <p:txBody>
          <a:bodyPr>
            <a:normAutofit/>
          </a:bodyPr>
          <a:lstStyle/>
          <a:p>
            <a:r>
              <a:rPr lang="it-IT" sz="2000" dirty="0"/>
              <a:t>Nazaret,</a:t>
            </a:r>
            <a:br>
              <a:rPr lang="it-IT" sz="2000" dirty="0"/>
            </a:br>
            <a:r>
              <a:rPr lang="it-IT" sz="2000" dirty="0"/>
              <a:t>Betlemme, </a:t>
            </a:r>
            <a:br>
              <a:rPr lang="it-IT" sz="2000" dirty="0"/>
            </a:br>
            <a:r>
              <a:rPr lang="it-IT" sz="2000" dirty="0"/>
              <a:t>Gerusalemme, </a:t>
            </a:r>
            <a:br>
              <a:rPr lang="it-IT" sz="2000" dirty="0"/>
            </a:br>
            <a:r>
              <a:rPr lang="it-IT" sz="2000" dirty="0"/>
              <a:t>Betlemme, </a:t>
            </a:r>
            <a:br>
              <a:rPr lang="it-IT" sz="2000" dirty="0"/>
            </a:br>
            <a:r>
              <a:rPr lang="it-IT" sz="2000" dirty="0"/>
              <a:t>Egitto,</a:t>
            </a:r>
            <a:br>
              <a:rPr lang="it-IT" sz="2000" dirty="0"/>
            </a:br>
            <a:r>
              <a:rPr lang="it-IT" sz="2000" dirty="0"/>
              <a:t>Nazaret</a:t>
            </a:r>
            <a:br>
              <a:rPr lang="it-IT" sz="2000" dirty="0"/>
            </a:br>
            <a:br>
              <a:rPr lang="it-IT" sz="2000" dirty="0"/>
            </a:br>
            <a:r>
              <a:rPr lang="it-IT" sz="2000" dirty="0"/>
              <a:t>Matteo, I e II</a:t>
            </a: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74BE4943-7A8C-4AE3-979E-BD52FA75E1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30752" y="-35353"/>
            <a:ext cx="4194048" cy="6912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3623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DAB7955-30EB-43BB-BC05-8E5C9965AE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266" y="274638"/>
            <a:ext cx="6062133" cy="6583362"/>
          </a:xfrm>
        </p:spPr>
        <p:txBody>
          <a:bodyPr>
            <a:normAutofit/>
          </a:bodyPr>
          <a:lstStyle/>
          <a:p>
            <a:r>
              <a:rPr lang="it-IT" sz="2000" dirty="0"/>
              <a:t>Foto storica di Nazaret, 1880</a:t>
            </a:r>
            <a:br>
              <a:rPr lang="it-IT" sz="2000" dirty="0"/>
            </a:br>
            <a:endParaRPr lang="it-IT" sz="2000" dirty="0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4CAC2794-A087-49EC-98E6-1D322298F68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371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01569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641706C-E3F8-462F-8298-59A24F374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303316"/>
            <a:ext cx="10972800" cy="554684"/>
          </a:xfrm>
        </p:spPr>
        <p:txBody>
          <a:bodyPr>
            <a:normAutofit/>
          </a:bodyPr>
          <a:lstStyle/>
          <a:p>
            <a:r>
              <a:rPr lang="it-IT" sz="2000" dirty="0"/>
              <a:t>Nazaret, 1925</a:t>
            </a: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2467CCAE-A77B-4BB2-B729-D9A962E48B0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0" y="0"/>
            <a:ext cx="10075333" cy="6421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2082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809B888-170B-449A-820D-65707F5A7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383866"/>
            <a:ext cx="10972800" cy="474133"/>
          </a:xfrm>
        </p:spPr>
        <p:txBody>
          <a:bodyPr>
            <a:normAutofit/>
          </a:bodyPr>
          <a:lstStyle/>
          <a:p>
            <a:r>
              <a:rPr lang="it-IT" sz="2000" dirty="0"/>
              <a:t>Nazaret, 1937</a:t>
            </a:r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32A10068-F328-48A8-8EDD-4FCAFF8359E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9467" y="0"/>
            <a:ext cx="9296400" cy="6195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99133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C558879-5DB2-4974-AA99-97D059E0F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146" name="Picture 2" descr="Flag of Nazareth">
            <a:extLst>
              <a:ext uri="{FF2B5EF4-FFF2-40B4-BE49-F238E27FC236}">
                <a16:creationId xmlns:a16="http://schemas.microsoft.com/office/drawing/2014/main" id="{346756C9-1139-45B9-B47A-5A421BCA565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86636" y="0"/>
            <a:ext cx="1303182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78247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D6E574B-DFFB-449F-9FB2-0DAF93DF4D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98" y="274638"/>
            <a:ext cx="3048001" cy="7243762"/>
          </a:xfrm>
        </p:spPr>
        <p:txBody>
          <a:bodyPr>
            <a:normAutofit/>
          </a:bodyPr>
          <a:lstStyle/>
          <a:p>
            <a:r>
              <a:rPr lang="it-IT" sz="2000" b="0" i="0" u="sng" dirty="0">
                <a:solidFill>
                  <a:srgbClr val="FAA700"/>
                </a:solidFill>
                <a:effectLst/>
                <a:latin typeface="Arial" panose="020B0604020202020204" pitchFamily="34" charset="0"/>
                <a:hlinkClick r:id="rId2" tooltip="Fontana della Vergine"/>
              </a:rPr>
              <a:t>Fontana della Vergine</a:t>
            </a:r>
            <a:r>
              <a:rPr lang="it-IT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- Antica fontana</a:t>
            </a:r>
            <a:br>
              <a:rPr lang="it-IT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</a:br>
            <a:r>
              <a:rPr lang="it-IT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risalente al </a:t>
            </a:r>
            <a:r>
              <a:rPr lang="it-IT" sz="2000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3" tooltip="I secolo"/>
              </a:rPr>
              <a:t>I secolo</a:t>
            </a:r>
            <a:r>
              <a:rPr lang="it-IT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</a:t>
            </a:r>
            <a:br>
              <a:rPr lang="it-IT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</a:br>
            <a:r>
              <a:rPr lang="it-IT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al tempo di </a:t>
            </a:r>
            <a:r>
              <a:rPr lang="it-IT" sz="2000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4" tooltip="Maria (madre di Gesù)"/>
              </a:rPr>
              <a:t>Maria</a:t>
            </a:r>
            <a:r>
              <a:rPr lang="it-IT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</a:t>
            </a:r>
            <a:br>
              <a:rPr lang="it-IT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</a:br>
            <a:r>
              <a:rPr lang="it-IT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è simbolo di </a:t>
            </a:r>
            <a:r>
              <a:rPr lang="it-IT" sz="1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Nazaret.</a:t>
            </a:r>
            <a:br>
              <a:rPr lang="it-IT" sz="1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</a:br>
            <a:br>
              <a:rPr lang="it-IT" sz="1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</a:br>
            <a:endParaRPr lang="it-IT" sz="2000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A06D9BC4-E10A-4DD2-A252-3F3361E965A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824691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151</Words>
  <Application>Microsoft Office PowerPoint</Application>
  <PresentationFormat>Widescreen</PresentationFormat>
  <Paragraphs>18</Paragraphs>
  <Slides>28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28</vt:i4>
      </vt:variant>
    </vt:vector>
  </HeadingPairs>
  <TitlesOfParts>
    <vt:vector size="33" baseType="lpstr">
      <vt:lpstr>Arial</vt:lpstr>
      <vt:lpstr>Calibri</vt:lpstr>
      <vt:lpstr>Calibri Light</vt:lpstr>
      <vt:lpstr>Tema di Office</vt:lpstr>
      <vt:lpstr>1_Tema di Office</vt:lpstr>
      <vt:lpstr>Nazaret,  grotta  della Annunciazione</vt:lpstr>
      <vt:lpstr>N A Z A R E T</vt:lpstr>
      <vt:lpstr>Presentazione standard di PowerPoint</vt:lpstr>
      <vt:lpstr>Nazaret, Betlemme,  Gerusalemme,  Betlemme,  Egitto, Nazaret  Matteo, I e II</vt:lpstr>
      <vt:lpstr>Foto storica di Nazaret, 1880 </vt:lpstr>
      <vt:lpstr>Nazaret, 1925</vt:lpstr>
      <vt:lpstr>Nazaret, 1937</vt:lpstr>
      <vt:lpstr>Presentazione standard di PowerPoint</vt:lpstr>
      <vt:lpstr>Fontana della Vergine - Antica fontana  risalente al I secolo,  al tempo di Maria,  è simbolo di Nazaret.  </vt:lpstr>
      <vt:lpstr>Presentazione standard di PowerPoint</vt:lpstr>
      <vt:lpstr>Nazaret</vt:lpstr>
      <vt:lpstr>Presentazione standard di PowerPoint</vt:lpstr>
      <vt:lpstr>Presentazione standard di PowerPoint</vt:lpstr>
      <vt:lpstr>Basilica dell’Annunciazione</vt:lpstr>
      <vt:lpstr>Presentazione standard di PowerPoint</vt:lpstr>
      <vt:lpstr>Presentazione standard di PowerPoint</vt:lpstr>
      <vt:lpstr>Nazaret, facciata della basilica dell’Annunciazione.</vt:lpstr>
      <vt:lpstr>Presentazione standard di PowerPoint</vt:lpstr>
      <vt:lpstr>Presentazione standard di PowerPoint</vt:lpstr>
      <vt:lpstr>Presentazione standard di PowerPoint</vt:lpstr>
      <vt:lpstr>Veduta di Nazaret  con basilica dell’Annunciazione  al centro</vt:lpstr>
      <vt:lpstr>Nazaret ( 1842,  David Roberts)</vt:lpstr>
      <vt:lpstr>Nazaret,  chiesa ortodossa  della Annunciazione</vt:lpstr>
      <vt:lpstr>Nazaret, i nterno della chiesa ortodossa d ella Annunciazione</vt:lpstr>
      <vt:lpstr>Natale a Nazaret</vt:lpstr>
      <vt:lpstr>Makam al-Nabi Sain  moschea di Nazaret</vt:lpstr>
      <vt:lpstr>Interno della basilica inferiore, altare dell’Annunciazione.</vt:lpstr>
      <vt:lpstr>Nazaret,  grotta  della Annunciazione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Nazaret,  grotta  della Annunciazione</dc:title>
  <dc:creator>Secondo Brunelli</dc:creator>
  <cp:lastModifiedBy>Secondo Brunelli</cp:lastModifiedBy>
  <cp:revision>1</cp:revision>
  <dcterms:created xsi:type="dcterms:W3CDTF">2021-10-19T15:30:28Z</dcterms:created>
  <dcterms:modified xsi:type="dcterms:W3CDTF">2021-10-19T15:31:07Z</dcterms:modified>
</cp:coreProperties>
</file>