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9293-1BD4-48D2-85A8-862BEB1C5412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CAC4-4644-461F-B2FB-8BB722ABE7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0717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9293-1BD4-48D2-85A8-862BEB1C5412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CAC4-4644-461F-B2FB-8BB722ABE7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696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9293-1BD4-48D2-85A8-862BEB1C5412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CAC4-4644-461F-B2FB-8BB722ABE7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7406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9293-1BD4-48D2-85A8-862BEB1C5412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CAC4-4644-461F-B2FB-8BB722ABE7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1985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9293-1BD4-48D2-85A8-862BEB1C5412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CAC4-4644-461F-B2FB-8BB722ABE7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9334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9293-1BD4-48D2-85A8-862BEB1C5412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CAC4-4644-461F-B2FB-8BB722ABE7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906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9293-1BD4-48D2-85A8-862BEB1C5412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CAC4-4644-461F-B2FB-8BB722ABE7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357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9293-1BD4-48D2-85A8-862BEB1C5412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CAC4-4644-461F-B2FB-8BB722ABE7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207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9293-1BD4-48D2-85A8-862BEB1C5412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CAC4-4644-461F-B2FB-8BB722ABE7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3421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9293-1BD4-48D2-85A8-862BEB1C5412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CAC4-4644-461F-B2FB-8BB722ABE7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931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9293-1BD4-48D2-85A8-862BEB1C5412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CAC4-4644-461F-B2FB-8BB722ABE7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3405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A9293-1BD4-48D2-85A8-862BEB1C5412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DCAC4-4644-461F-B2FB-8BB722ABE7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281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2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43983" cy="4437112"/>
          </a:xfrm>
        </p:spPr>
      </p:pic>
    </p:spTree>
    <p:extLst>
      <p:ext uri="{BB962C8B-B14F-4D97-AF65-F5344CB8AC3E}">
        <p14:creationId xmlns:p14="http://schemas.microsoft.com/office/powerpoint/2010/main" val="2199398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6" y="17690"/>
            <a:ext cx="9120413" cy="6840310"/>
          </a:xfrm>
        </p:spPr>
      </p:pic>
    </p:spTree>
    <p:extLst>
      <p:ext uri="{BB962C8B-B14F-4D97-AF65-F5344CB8AC3E}">
        <p14:creationId xmlns:p14="http://schemas.microsoft.com/office/powerpoint/2010/main" val="35253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" y="0"/>
            <a:ext cx="7119031" cy="6858000"/>
          </a:xfrm>
        </p:spPr>
      </p:pic>
    </p:spTree>
    <p:extLst>
      <p:ext uri="{BB962C8B-B14F-4D97-AF65-F5344CB8AC3E}">
        <p14:creationId xmlns:p14="http://schemas.microsoft.com/office/powerpoint/2010/main" val="2639143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0378" cy="6669360"/>
          </a:xfrm>
        </p:spPr>
      </p:pic>
    </p:spTree>
    <p:extLst>
      <p:ext uri="{BB962C8B-B14F-4D97-AF65-F5344CB8AC3E}">
        <p14:creationId xmlns:p14="http://schemas.microsoft.com/office/powerpoint/2010/main" val="1843413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56176" y="274638"/>
            <a:ext cx="2530624" cy="1143000"/>
          </a:xfrm>
        </p:spPr>
        <p:txBody>
          <a:bodyPr>
            <a:normAutofit/>
          </a:bodyPr>
          <a:lstStyle/>
          <a:p>
            <a:r>
              <a:rPr lang="it-IT" sz="1400" dirty="0" smtClean="0"/>
              <a:t>Betania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1" y="0"/>
            <a:ext cx="3273135" cy="6858000"/>
          </a:xfrm>
        </p:spPr>
      </p:pic>
    </p:spTree>
    <p:extLst>
      <p:ext uri="{BB962C8B-B14F-4D97-AF65-F5344CB8AC3E}">
        <p14:creationId xmlns:p14="http://schemas.microsoft.com/office/powerpoint/2010/main" val="1822708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" y="1457"/>
            <a:ext cx="9224446" cy="5731799"/>
          </a:xfrm>
        </p:spPr>
      </p:pic>
    </p:spTree>
    <p:extLst>
      <p:ext uri="{BB962C8B-B14F-4D97-AF65-F5344CB8AC3E}">
        <p14:creationId xmlns:p14="http://schemas.microsoft.com/office/powerpoint/2010/main" val="4042681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144462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949280"/>
            <a:ext cx="8229600" cy="908720"/>
          </a:xfrm>
        </p:spPr>
        <p:txBody>
          <a:bodyPr>
            <a:normAutofit/>
          </a:bodyPr>
          <a:lstStyle/>
          <a:p>
            <a:r>
              <a:rPr lang="it-IT" sz="1400" dirty="0" smtClean="0"/>
              <a:t>Betania, tomba di Lazzaro.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89"/>
            <a:ext cx="9155364" cy="6108785"/>
          </a:xfrm>
        </p:spPr>
      </p:pic>
    </p:spTree>
    <p:extLst>
      <p:ext uri="{BB962C8B-B14F-4D97-AF65-F5344CB8AC3E}">
        <p14:creationId xmlns:p14="http://schemas.microsoft.com/office/powerpoint/2010/main" val="216627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" y="1278"/>
            <a:ext cx="9207995" cy="5731977"/>
          </a:xfrm>
        </p:spPr>
      </p:pic>
    </p:spTree>
    <p:extLst>
      <p:ext uri="{BB962C8B-B14F-4D97-AF65-F5344CB8AC3E}">
        <p14:creationId xmlns:p14="http://schemas.microsoft.com/office/powerpoint/2010/main" val="2486057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6"/>
            <a:ext cx="9165658" cy="6854164"/>
          </a:xfrm>
        </p:spPr>
      </p:pic>
    </p:spTree>
    <p:extLst>
      <p:ext uri="{BB962C8B-B14F-4D97-AF65-F5344CB8AC3E}">
        <p14:creationId xmlns:p14="http://schemas.microsoft.com/office/powerpoint/2010/main" val="3013043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809" y="-315416"/>
            <a:ext cx="9423536" cy="7344816"/>
          </a:xfrm>
        </p:spPr>
      </p:pic>
    </p:spTree>
    <p:extLst>
      <p:ext uri="{BB962C8B-B14F-4D97-AF65-F5344CB8AC3E}">
        <p14:creationId xmlns:p14="http://schemas.microsoft.com/office/powerpoint/2010/main" val="2980770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01209" cy="5877272"/>
          </a:xfrm>
        </p:spPr>
      </p:pic>
    </p:spTree>
    <p:extLst>
      <p:ext uri="{BB962C8B-B14F-4D97-AF65-F5344CB8AC3E}">
        <p14:creationId xmlns:p14="http://schemas.microsoft.com/office/powerpoint/2010/main" val="224895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8545" cy="4509120"/>
          </a:xfrm>
        </p:spPr>
      </p:pic>
    </p:spTree>
    <p:extLst>
      <p:ext uri="{BB962C8B-B14F-4D97-AF65-F5344CB8AC3E}">
        <p14:creationId xmlns:p14="http://schemas.microsoft.com/office/powerpoint/2010/main" val="35487628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</Words>
  <Application>Microsoft Office PowerPoint</Application>
  <PresentationFormat>Presentazione su schermo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Presentazione standard di PowerPoint</vt:lpstr>
      <vt:lpstr>Presentazione standard di PowerPoint</vt:lpstr>
      <vt:lpstr>Presentazione standard di PowerPoint</vt:lpstr>
      <vt:lpstr>Betania, tomba di Lazzaro.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Betania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4</cp:revision>
  <dcterms:created xsi:type="dcterms:W3CDTF">2016-05-27T20:18:45Z</dcterms:created>
  <dcterms:modified xsi:type="dcterms:W3CDTF">2016-06-03T14:26:18Z</dcterms:modified>
</cp:coreProperties>
</file>