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264" r:id="rId3"/>
    <p:sldId id="261" r:id="rId4"/>
    <p:sldId id="258" r:id="rId5"/>
    <p:sldId id="262" r:id="rId6"/>
    <p:sldId id="263" r:id="rId7"/>
    <p:sldId id="256" r:id="rId8"/>
    <p:sldId id="266" r:id="rId9"/>
    <p:sldId id="267" r:id="rId10"/>
    <p:sldId id="274" r:id="rId11"/>
    <p:sldId id="260" r:id="rId12"/>
    <p:sldId id="278" r:id="rId13"/>
    <p:sldId id="279" r:id="rId14"/>
    <p:sldId id="268" r:id="rId15"/>
    <p:sldId id="269" r:id="rId16"/>
    <p:sldId id="275" r:id="rId17"/>
    <p:sldId id="271" r:id="rId18"/>
    <p:sldId id="270" r:id="rId19"/>
    <p:sldId id="272" r:id="rId20"/>
    <p:sldId id="273" r:id="rId21"/>
    <p:sldId id="276" r:id="rId22"/>
    <p:sldId id="277" r:id="rId23"/>
    <p:sldId id="281" r:id="rId24"/>
    <p:sldId id="282" r:id="rId25"/>
    <p:sldId id="280" r:id="rId26"/>
    <p:sldId id="286" r:id="rId27"/>
    <p:sldId id="298" r:id="rId28"/>
    <p:sldId id="284" r:id="rId29"/>
    <p:sldId id="305" r:id="rId30"/>
    <p:sldId id="285" r:id="rId31"/>
    <p:sldId id="299" r:id="rId32"/>
    <p:sldId id="289" r:id="rId33"/>
    <p:sldId id="283" r:id="rId34"/>
    <p:sldId id="291" r:id="rId35"/>
    <p:sldId id="259" r:id="rId36"/>
    <p:sldId id="306" r:id="rId37"/>
    <p:sldId id="292" r:id="rId38"/>
    <p:sldId id="288" r:id="rId39"/>
    <p:sldId id="294" r:id="rId40"/>
    <p:sldId id="302" r:id="rId41"/>
    <p:sldId id="290" r:id="rId42"/>
    <p:sldId id="295" r:id="rId43"/>
    <p:sldId id="296" r:id="rId44"/>
    <p:sldId id="293" r:id="rId45"/>
    <p:sldId id="297" r:id="rId46"/>
    <p:sldId id="287" r:id="rId47"/>
    <p:sldId id="301" r:id="rId48"/>
    <p:sldId id="300" r:id="rId49"/>
    <p:sldId id="303" r:id="rId50"/>
    <p:sldId id="304" r:id="rId5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308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63D06-6FCD-42AB-A458-A51D18DC802B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0B058-2FD3-45A9-982E-753F91E1E4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339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0B058-2FD3-45A9-982E-753F91E1E42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828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45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12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30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8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48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59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55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40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530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7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61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DE300-5497-42FB-97B6-F27780A45119}" type="datetimeFigureOut">
              <a:rPr lang="it-IT" smtClean="0"/>
              <a:t>03/06/2016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678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Califfo" TargetMode="External"/><Relationship Id="rId2" Type="http://schemas.openxmlformats.org/officeDocument/2006/relationships/hyperlink" Target="https://it.wikipedia.org/w/index.php?title=Moschea_di_'Omar_(Betlemme)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hyperlink" Target="https://it.wikipedia.org/wiki/Musulmano" TargetMode="External"/><Relationship Id="rId4" Type="http://schemas.openxmlformats.org/officeDocument/2006/relationships/hyperlink" Target="https://it.wikipedia.org/wiki/'Omar_ibn_al-Khatt%C4%81b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9906" cy="6957392"/>
          </a:xfrm>
        </p:spPr>
      </p:pic>
    </p:spTree>
    <p:extLst>
      <p:ext uri="{BB962C8B-B14F-4D97-AF65-F5344CB8AC3E}">
        <p14:creationId xmlns:p14="http://schemas.microsoft.com/office/powerpoint/2010/main" val="36739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" y="16388"/>
            <a:ext cx="9145660" cy="6093296"/>
          </a:xfrm>
        </p:spPr>
      </p:pic>
    </p:spTree>
    <p:extLst>
      <p:ext uri="{BB962C8B-B14F-4D97-AF65-F5344CB8AC3E}">
        <p14:creationId xmlns:p14="http://schemas.microsoft.com/office/powerpoint/2010/main" val="2926582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it-IT" sz="1400" dirty="0"/>
              <a:t>La </a:t>
            </a:r>
            <a:r>
              <a:rPr lang="it-IT" sz="1400" dirty="0">
                <a:hlinkClick r:id="rId2" tooltip="Moschea di 'Omar (Betlemme) (la pagina non esiste)"/>
              </a:rPr>
              <a:t>Moschea di </a:t>
            </a:r>
            <a:r>
              <a:rPr lang="it-IT" sz="1400" dirty="0" err="1">
                <a:hlinkClick r:id="rId2" tooltip="Moschea di 'Omar (Betlemme) (la pagina non esiste)"/>
              </a:rPr>
              <a:t>ʿOmar</a:t>
            </a:r>
            <a:r>
              <a:rPr lang="it-IT" sz="1400" dirty="0"/>
              <a:t> è stata costruita nel 1860 per commemorare la visita del </a:t>
            </a:r>
            <a:r>
              <a:rPr lang="it-IT" sz="1400" dirty="0">
                <a:hlinkClick r:id="rId3" tooltip="Califfo"/>
              </a:rPr>
              <a:t>califfo</a:t>
            </a:r>
            <a:r>
              <a:rPr lang="it-IT" sz="1400" dirty="0"/>
              <a:t> </a:t>
            </a:r>
            <a:r>
              <a:rPr lang="it-IT" sz="1400" dirty="0" err="1">
                <a:hlinkClick r:id="rId4" tooltip="'Omar ibn al-Khattāb"/>
              </a:rPr>
              <a:t>ʿOmar</a:t>
            </a:r>
            <a:r>
              <a:rPr lang="it-IT" sz="1400" dirty="0"/>
              <a:t> a Betlemme, al momento della sua conquista da parte dei </a:t>
            </a:r>
            <a:r>
              <a:rPr lang="it-IT" sz="1400" dirty="0">
                <a:hlinkClick r:id="rId5" tooltip="Musulmano"/>
              </a:rPr>
              <a:t>musulmani</a:t>
            </a:r>
            <a:r>
              <a:rPr lang="it-IT" sz="1400" dirty="0"/>
              <a:t>. È l'unica moschea di Betlemme.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58187" cy="6858000"/>
          </a:xfrm>
        </p:spPr>
      </p:pic>
    </p:spTree>
    <p:extLst>
      <p:ext uri="{BB962C8B-B14F-4D97-AF65-F5344CB8AC3E}">
        <p14:creationId xmlns:p14="http://schemas.microsoft.com/office/powerpoint/2010/main" val="2783377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" y="3069"/>
            <a:ext cx="9139907" cy="6854931"/>
          </a:xfrm>
        </p:spPr>
      </p:pic>
    </p:spTree>
    <p:extLst>
      <p:ext uri="{BB962C8B-B14F-4D97-AF65-F5344CB8AC3E}">
        <p14:creationId xmlns:p14="http://schemas.microsoft.com/office/powerpoint/2010/main" val="2649708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61"/>
            <a:ext cx="7236296" cy="6826239"/>
          </a:xfrm>
        </p:spPr>
      </p:pic>
    </p:spTree>
    <p:extLst>
      <p:ext uri="{BB962C8B-B14F-4D97-AF65-F5344CB8AC3E}">
        <p14:creationId xmlns:p14="http://schemas.microsoft.com/office/powerpoint/2010/main" val="4294931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"/>
            <a:ext cx="5148064" cy="6866231"/>
          </a:xfrm>
        </p:spPr>
      </p:pic>
    </p:spTree>
    <p:extLst>
      <p:ext uri="{BB962C8B-B14F-4D97-AF65-F5344CB8AC3E}">
        <p14:creationId xmlns:p14="http://schemas.microsoft.com/office/powerpoint/2010/main" val="2563051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"/>
            <a:ext cx="5148064" cy="6866231"/>
          </a:xfrm>
        </p:spPr>
      </p:pic>
    </p:spTree>
    <p:extLst>
      <p:ext uri="{BB962C8B-B14F-4D97-AF65-F5344CB8AC3E}">
        <p14:creationId xmlns:p14="http://schemas.microsoft.com/office/powerpoint/2010/main" val="426332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91088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47396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" y="2102"/>
            <a:ext cx="9141197" cy="6855898"/>
          </a:xfrm>
        </p:spPr>
      </p:pic>
    </p:spTree>
    <p:extLst>
      <p:ext uri="{BB962C8B-B14F-4D97-AF65-F5344CB8AC3E}">
        <p14:creationId xmlns:p14="http://schemas.microsoft.com/office/powerpoint/2010/main" val="1713418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5918" cy="6021288"/>
          </a:xfrm>
        </p:spPr>
      </p:pic>
    </p:spTree>
    <p:extLst>
      <p:ext uri="{BB962C8B-B14F-4D97-AF65-F5344CB8AC3E}">
        <p14:creationId xmlns:p14="http://schemas.microsoft.com/office/powerpoint/2010/main" val="1245650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8378283" cy="6093296"/>
          </a:xfrm>
        </p:spPr>
      </p:pic>
    </p:spTree>
    <p:extLst>
      <p:ext uri="{BB962C8B-B14F-4D97-AF65-F5344CB8AC3E}">
        <p14:creationId xmlns:p14="http://schemas.microsoft.com/office/powerpoint/2010/main" val="3254279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208"/>
            <a:ext cx="9166297" cy="6118503"/>
          </a:xfrm>
        </p:spPr>
      </p:pic>
    </p:spTree>
    <p:extLst>
      <p:ext uri="{BB962C8B-B14F-4D97-AF65-F5344CB8AC3E}">
        <p14:creationId xmlns:p14="http://schemas.microsoft.com/office/powerpoint/2010/main" val="1095608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8839" cy="6165304"/>
          </a:xfrm>
        </p:spPr>
      </p:pic>
    </p:spTree>
    <p:extLst>
      <p:ext uri="{BB962C8B-B14F-4D97-AF65-F5344CB8AC3E}">
        <p14:creationId xmlns:p14="http://schemas.microsoft.com/office/powerpoint/2010/main" val="3966312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8342"/>
            <a:ext cx="9061681" cy="6048672"/>
          </a:xfrm>
        </p:spPr>
      </p:pic>
    </p:spTree>
    <p:extLst>
      <p:ext uri="{BB962C8B-B14F-4D97-AF65-F5344CB8AC3E}">
        <p14:creationId xmlns:p14="http://schemas.microsoft.com/office/powerpoint/2010/main" val="1103805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2" y="34280"/>
            <a:ext cx="9121013" cy="5760640"/>
          </a:xfrm>
        </p:spPr>
      </p:pic>
    </p:spTree>
    <p:extLst>
      <p:ext uri="{BB962C8B-B14F-4D97-AF65-F5344CB8AC3E}">
        <p14:creationId xmlns:p14="http://schemas.microsoft.com/office/powerpoint/2010/main" val="1227529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0"/>
            <a:ext cx="9245066" cy="6165304"/>
          </a:xfrm>
        </p:spPr>
      </p:pic>
    </p:spTree>
    <p:extLst>
      <p:ext uri="{BB962C8B-B14F-4D97-AF65-F5344CB8AC3E}">
        <p14:creationId xmlns:p14="http://schemas.microsoft.com/office/powerpoint/2010/main" val="1082420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6080" cy="5544616"/>
          </a:xfrm>
        </p:spPr>
      </p:pic>
    </p:spTree>
    <p:extLst>
      <p:ext uri="{BB962C8B-B14F-4D97-AF65-F5344CB8AC3E}">
        <p14:creationId xmlns:p14="http://schemas.microsoft.com/office/powerpoint/2010/main" val="2974097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" y="-3725"/>
            <a:ext cx="9168408" cy="6169029"/>
          </a:xfrm>
        </p:spPr>
      </p:pic>
    </p:spTree>
    <p:extLst>
      <p:ext uri="{BB962C8B-B14F-4D97-AF65-F5344CB8AC3E}">
        <p14:creationId xmlns:p14="http://schemas.microsoft.com/office/powerpoint/2010/main" val="2695485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2"/>
            <a:ext cx="9285663" cy="5660185"/>
          </a:xfrm>
        </p:spPr>
      </p:pic>
    </p:spTree>
    <p:extLst>
      <p:ext uri="{BB962C8B-B14F-4D97-AF65-F5344CB8AC3E}">
        <p14:creationId xmlns:p14="http://schemas.microsoft.com/office/powerpoint/2010/main" val="1472210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06755" cy="6858000"/>
          </a:xfrm>
        </p:spPr>
      </p:pic>
    </p:spTree>
    <p:extLst>
      <p:ext uri="{BB962C8B-B14F-4D97-AF65-F5344CB8AC3E}">
        <p14:creationId xmlns:p14="http://schemas.microsoft.com/office/powerpoint/2010/main" val="3998505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66641" cy="6957392"/>
          </a:xfrm>
        </p:spPr>
      </p:pic>
    </p:spTree>
    <p:extLst>
      <p:ext uri="{BB962C8B-B14F-4D97-AF65-F5344CB8AC3E}">
        <p14:creationId xmlns:p14="http://schemas.microsoft.com/office/powerpoint/2010/main" val="3912010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216024"/>
          </a:xfrm>
        </p:spPr>
        <p:txBody>
          <a:bodyPr>
            <a:noAutofit/>
          </a:bodyPr>
          <a:lstStyle/>
          <a:p>
            <a:r>
              <a:rPr lang="it-IT" sz="1200"/>
              <a:t>Un dipinto di Betlemme, 1882</a:t>
            </a:r>
            <a:endParaRPr lang="it-IT" sz="1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906"/>
            <a:ext cx="9149514" cy="5213398"/>
          </a:xfrm>
        </p:spPr>
      </p:pic>
      <p:sp>
        <p:nvSpPr>
          <p:cNvPr id="3" name="Rettangolo 2"/>
          <p:cNvSpPr/>
          <p:nvPr/>
        </p:nvSpPr>
        <p:spPr>
          <a:xfrm>
            <a:off x="280494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2729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4291" cy="4797152"/>
          </a:xfrm>
        </p:spPr>
      </p:pic>
    </p:spTree>
    <p:extLst>
      <p:ext uri="{BB962C8B-B14F-4D97-AF65-F5344CB8AC3E}">
        <p14:creationId xmlns:p14="http://schemas.microsoft.com/office/powerpoint/2010/main" val="4023212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3"/>
            <a:ext cx="9187249" cy="6668737"/>
          </a:xfrm>
        </p:spPr>
      </p:pic>
    </p:spTree>
    <p:extLst>
      <p:ext uri="{BB962C8B-B14F-4D97-AF65-F5344CB8AC3E}">
        <p14:creationId xmlns:p14="http://schemas.microsoft.com/office/powerpoint/2010/main" val="2930994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09"/>
            <a:ext cx="9132087" cy="6083287"/>
          </a:xfrm>
        </p:spPr>
      </p:pic>
    </p:spTree>
    <p:extLst>
      <p:ext uri="{BB962C8B-B14F-4D97-AF65-F5344CB8AC3E}">
        <p14:creationId xmlns:p14="http://schemas.microsoft.com/office/powerpoint/2010/main" val="1813484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98"/>
            <a:ext cx="8964488" cy="6866798"/>
          </a:xfrm>
        </p:spPr>
      </p:pic>
    </p:spTree>
    <p:extLst>
      <p:ext uri="{BB962C8B-B14F-4D97-AF65-F5344CB8AC3E}">
        <p14:creationId xmlns:p14="http://schemas.microsoft.com/office/powerpoint/2010/main" val="363161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044" cy="6597352"/>
          </a:xfrm>
        </p:spPr>
      </p:pic>
    </p:spTree>
    <p:extLst>
      <p:ext uri="{BB962C8B-B14F-4D97-AF65-F5344CB8AC3E}">
        <p14:creationId xmlns:p14="http://schemas.microsoft.com/office/powerpoint/2010/main" val="2293321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1400" dirty="0" smtClean="0">
                <a:effectLst/>
              </a:rPr>
              <a:t>Stella d'argento che segna il luogo dove Gesù è nato secondo la tradizione cristiana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75040" cy="6237312"/>
          </a:xfrm>
        </p:spPr>
      </p:pic>
    </p:spTree>
    <p:extLst>
      <p:ext uri="{BB962C8B-B14F-4D97-AF65-F5344CB8AC3E}">
        <p14:creationId xmlns:p14="http://schemas.microsoft.com/office/powerpoint/2010/main" val="550866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660"/>
            <a:ext cx="9144000" cy="6999660"/>
          </a:xfrm>
        </p:spPr>
      </p:pic>
    </p:spTree>
    <p:extLst>
      <p:ext uri="{BB962C8B-B14F-4D97-AF65-F5344CB8AC3E}">
        <p14:creationId xmlns:p14="http://schemas.microsoft.com/office/powerpoint/2010/main" val="1442597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379" cy="6858000"/>
          </a:xfrm>
        </p:spPr>
      </p:pic>
    </p:spTree>
    <p:extLst>
      <p:ext uri="{BB962C8B-B14F-4D97-AF65-F5344CB8AC3E}">
        <p14:creationId xmlns:p14="http://schemas.microsoft.com/office/powerpoint/2010/main" val="2071497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65395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" y="0"/>
            <a:ext cx="8866909" cy="6858000"/>
          </a:xfrm>
        </p:spPr>
      </p:pic>
    </p:spTree>
    <p:extLst>
      <p:ext uri="{BB962C8B-B14F-4D97-AF65-F5344CB8AC3E}">
        <p14:creationId xmlns:p14="http://schemas.microsoft.com/office/powerpoint/2010/main" val="1769018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1400" dirty="0" smtClean="0">
                <a:effectLst/>
              </a:rPr>
              <a:t>Vista della chiesa della Natività nel 1833, dipinto da M. N. </a:t>
            </a:r>
            <a:r>
              <a:rPr lang="it-IT" sz="1400" dirty="0" err="1" smtClean="0">
                <a:effectLst/>
              </a:rPr>
              <a:t>Vorobiev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76456" cy="6310150"/>
          </a:xfrm>
        </p:spPr>
      </p:pic>
    </p:spTree>
    <p:extLst>
      <p:ext uri="{BB962C8B-B14F-4D97-AF65-F5344CB8AC3E}">
        <p14:creationId xmlns:p14="http://schemas.microsoft.com/office/powerpoint/2010/main" val="3589011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90" cy="6858000"/>
          </a:xfrm>
        </p:spPr>
      </p:pic>
    </p:spTree>
    <p:extLst>
      <p:ext uri="{BB962C8B-B14F-4D97-AF65-F5344CB8AC3E}">
        <p14:creationId xmlns:p14="http://schemas.microsoft.com/office/powerpoint/2010/main" val="468079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" y="0"/>
            <a:ext cx="9121473" cy="6381328"/>
          </a:xfrm>
        </p:spPr>
      </p:pic>
    </p:spTree>
    <p:extLst>
      <p:ext uri="{BB962C8B-B14F-4D97-AF65-F5344CB8AC3E}">
        <p14:creationId xmlns:p14="http://schemas.microsoft.com/office/powerpoint/2010/main" val="314803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9051" cy="6453336"/>
          </a:xfrm>
        </p:spPr>
      </p:pic>
    </p:spTree>
    <p:extLst>
      <p:ext uri="{BB962C8B-B14F-4D97-AF65-F5344CB8AC3E}">
        <p14:creationId xmlns:p14="http://schemas.microsoft.com/office/powerpoint/2010/main" val="3148260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573" cy="6093296"/>
          </a:xfrm>
        </p:spPr>
      </p:pic>
    </p:spTree>
    <p:extLst>
      <p:ext uri="{BB962C8B-B14F-4D97-AF65-F5344CB8AC3E}">
        <p14:creationId xmlns:p14="http://schemas.microsoft.com/office/powerpoint/2010/main" val="3418367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170" cy="6093296"/>
          </a:xfrm>
        </p:spPr>
      </p:pic>
    </p:spTree>
    <p:extLst>
      <p:ext uri="{BB962C8B-B14F-4D97-AF65-F5344CB8AC3E}">
        <p14:creationId xmlns:p14="http://schemas.microsoft.com/office/powerpoint/2010/main" val="3152474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89657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" y="0"/>
            <a:ext cx="9037626" cy="6778220"/>
          </a:xfrm>
        </p:spPr>
      </p:pic>
    </p:spTree>
    <p:extLst>
      <p:ext uri="{BB962C8B-B14F-4D97-AF65-F5344CB8AC3E}">
        <p14:creationId xmlns:p14="http://schemas.microsoft.com/office/powerpoint/2010/main" val="22801384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379631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0"/>
            <a:ext cx="9139746" cy="6854810"/>
          </a:xfrm>
        </p:spPr>
      </p:pic>
    </p:spTree>
    <p:extLst>
      <p:ext uri="{BB962C8B-B14F-4D97-AF65-F5344CB8AC3E}">
        <p14:creationId xmlns:p14="http://schemas.microsoft.com/office/powerpoint/2010/main" val="4199894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Betlemme, panorama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"/>
            <a:ext cx="3270823" cy="6854370"/>
          </a:xfrm>
        </p:spPr>
      </p:pic>
    </p:spTree>
    <p:extLst>
      <p:ext uri="{BB962C8B-B14F-4D97-AF65-F5344CB8AC3E}">
        <p14:creationId xmlns:p14="http://schemas.microsoft.com/office/powerpoint/2010/main" val="3085434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" y="764704"/>
            <a:ext cx="9119219" cy="6093296"/>
          </a:xfrm>
        </p:spPr>
      </p:pic>
    </p:spTree>
    <p:extLst>
      <p:ext uri="{BB962C8B-B14F-4D97-AF65-F5344CB8AC3E}">
        <p14:creationId xmlns:p14="http://schemas.microsoft.com/office/powerpoint/2010/main" val="2484259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Betlemme, veduta </a:t>
            </a:r>
            <a:r>
              <a:rPr lang="it-IT" sz="1400" smtClean="0"/>
              <a:t>da ovest.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247673" cy="6858000"/>
          </a:xfrm>
        </p:spPr>
      </p:pic>
    </p:spTree>
    <p:extLst>
      <p:ext uri="{BB962C8B-B14F-4D97-AF65-F5344CB8AC3E}">
        <p14:creationId xmlns:p14="http://schemas.microsoft.com/office/powerpoint/2010/main" val="303721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202198" cy="5688632"/>
          </a:xfrm>
        </p:spPr>
      </p:pic>
    </p:spTree>
    <p:extLst>
      <p:ext uri="{BB962C8B-B14F-4D97-AF65-F5344CB8AC3E}">
        <p14:creationId xmlns:p14="http://schemas.microsoft.com/office/powerpoint/2010/main" val="1512732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20"/>
            <a:ext cx="9179227" cy="61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2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2" y="-16666"/>
            <a:ext cx="9166221" cy="6874666"/>
          </a:xfrm>
        </p:spPr>
      </p:pic>
    </p:spTree>
    <p:extLst>
      <p:ext uri="{BB962C8B-B14F-4D97-AF65-F5344CB8AC3E}">
        <p14:creationId xmlns:p14="http://schemas.microsoft.com/office/powerpoint/2010/main" val="434249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662"/>
            <a:ext cx="5220072" cy="6962272"/>
          </a:xfrm>
        </p:spPr>
      </p:pic>
    </p:spTree>
    <p:extLst>
      <p:ext uri="{BB962C8B-B14F-4D97-AF65-F5344CB8AC3E}">
        <p14:creationId xmlns:p14="http://schemas.microsoft.com/office/powerpoint/2010/main" val="30053891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80</Words>
  <Application>Microsoft Office PowerPoint</Application>
  <PresentationFormat>Presentazione su schermo (4:3)</PresentationFormat>
  <Paragraphs>7</Paragraphs>
  <Slides>50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1" baseType="lpstr">
      <vt:lpstr>Tema di Office</vt:lpstr>
      <vt:lpstr>Presentazione standard di PowerPoint</vt:lpstr>
      <vt:lpstr>Presentazione standard di PowerPoint</vt:lpstr>
      <vt:lpstr>Un dipinto di Betlemme, 1882</vt:lpstr>
      <vt:lpstr>Vista della chiesa della Natività nel 1833, dipinto da M. N. Vorobiev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Moschea di ʿOmar è stata costruita nel 1860 per commemorare la visita del califfo ʿOmar a Betlemme, al momento della sua conquista da parte dei musulmani. È l'unica moschea di Betlemme.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Stella d'argento che segna il luogo dove Gesù è nato secondo la tradizione cristiana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Betlemme, panorama</vt:lpstr>
      <vt:lpstr>Betlemme, veduta da ovest.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11</cp:revision>
  <dcterms:created xsi:type="dcterms:W3CDTF">2016-05-28T09:21:14Z</dcterms:created>
  <dcterms:modified xsi:type="dcterms:W3CDTF">2016-06-03T20:35:36Z</dcterms:modified>
</cp:coreProperties>
</file>