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33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33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332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00" r:id="rId47"/>
    <p:sldId id="301" r:id="rId48"/>
    <p:sldId id="299" r:id="rId49"/>
    <p:sldId id="302" r:id="rId50"/>
    <p:sldId id="304" r:id="rId51"/>
    <p:sldId id="303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82FA2-8C0D-4D53-8031-8863AF871DCB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D82CA-BC0B-44C4-89BA-6F256D19E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55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D82CA-BC0B-44C4-89BA-6F256D19ED2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27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08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45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95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51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07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05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46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01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30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50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83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3A38-3150-4B6A-BA73-D1D7D1FC1BFA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80A1D-B943-49A2-84F0-2C25322629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42" y="-1100"/>
            <a:ext cx="463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7020"/>
            <a:ext cx="3744416" cy="7011393"/>
          </a:xfrm>
        </p:spPr>
      </p:pic>
    </p:spTree>
    <p:extLst>
      <p:ext uri="{BB962C8B-B14F-4D97-AF65-F5344CB8AC3E}">
        <p14:creationId xmlns:p14="http://schemas.microsoft.com/office/powerpoint/2010/main" val="347999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8" y="0"/>
            <a:ext cx="3778086" cy="6878466"/>
          </a:xfrm>
        </p:spPr>
      </p:pic>
    </p:spTree>
    <p:extLst>
      <p:ext uri="{BB962C8B-B14F-4D97-AF65-F5344CB8AC3E}">
        <p14:creationId xmlns:p14="http://schemas.microsoft.com/office/powerpoint/2010/main" val="362062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1184"/>
            <a:ext cx="3888432" cy="6766313"/>
          </a:xfrm>
        </p:spPr>
      </p:pic>
    </p:spTree>
    <p:extLst>
      <p:ext uri="{BB962C8B-B14F-4D97-AF65-F5344CB8AC3E}">
        <p14:creationId xmlns:p14="http://schemas.microsoft.com/office/powerpoint/2010/main" val="164036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14298"/>
            <a:ext cx="3585051" cy="6843702"/>
          </a:xfrm>
        </p:spPr>
      </p:pic>
    </p:spTree>
    <p:extLst>
      <p:ext uri="{BB962C8B-B14F-4D97-AF65-F5344CB8AC3E}">
        <p14:creationId xmlns:p14="http://schemas.microsoft.com/office/powerpoint/2010/main" val="290131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75" y="-1"/>
            <a:ext cx="3894309" cy="6873624"/>
          </a:xfrm>
        </p:spPr>
      </p:pic>
    </p:spTree>
    <p:extLst>
      <p:ext uri="{BB962C8B-B14F-4D97-AF65-F5344CB8AC3E}">
        <p14:creationId xmlns:p14="http://schemas.microsoft.com/office/powerpoint/2010/main" val="150374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107"/>
            <a:ext cx="3672408" cy="6814779"/>
          </a:xfrm>
        </p:spPr>
      </p:pic>
    </p:spTree>
    <p:extLst>
      <p:ext uri="{BB962C8B-B14F-4D97-AF65-F5344CB8AC3E}">
        <p14:creationId xmlns:p14="http://schemas.microsoft.com/office/powerpoint/2010/main" val="43152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4814"/>
            <a:ext cx="3816424" cy="6939458"/>
          </a:xfrm>
        </p:spPr>
      </p:pic>
    </p:spTree>
    <p:extLst>
      <p:ext uri="{BB962C8B-B14F-4D97-AF65-F5344CB8AC3E}">
        <p14:creationId xmlns:p14="http://schemas.microsoft.com/office/powerpoint/2010/main" val="256934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37" y="0"/>
            <a:ext cx="4491598" cy="6858000"/>
          </a:xfrm>
        </p:spPr>
      </p:pic>
    </p:spTree>
    <p:extLst>
      <p:ext uri="{BB962C8B-B14F-4D97-AF65-F5344CB8AC3E}">
        <p14:creationId xmlns:p14="http://schemas.microsoft.com/office/powerpoint/2010/main" val="960199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0004"/>
            <a:ext cx="4464496" cy="6914214"/>
          </a:xfrm>
        </p:spPr>
      </p:pic>
    </p:spTree>
    <p:extLst>
      <p:ext uri="{BB962C8B-B14F-4D97-AF65-F5344CB8AC3E}">
        <p14:creationId xmlns:p14="http://schemas.microsoft.com/office/powerpoint/2010/main" val="30670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35" y="0"/>
            <a:ext cx="4755499" cy="6858000"/>
          </a:xfrm>
        </p:spPr>
      </p:pic>
    </p:spTree>
    <p:extLst>
      <p:ext uri="{BB962C8B-B14F-4D97-AF65-F5344CB8AC3E}">
        <p14:creationId xmlns:p14="http://schemas.microsoft.com/office/powerpoint/2010/main" val="28450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6"/>
            <a:ext cx="4610322" cy="6732062"/>
          </a:xfrm>
        </p:spPr>
      </p:pic>
    </p:spTree>
    <p:extLst>
      <p:ext uri="{BB962C8B-B14F-4D97-AF65-F5344CB8AC3E}">
        <p14:creationId xmlns:p14="http://schemas.microsoft.com/office/powerpoint/2010/main" val="102090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9219"/>
            <a:ext cx="3744416" cy="7015338"/>
          </a:xfrm>
        </p:spPr>
      </p:pic>
    </p:spTree>
    <p:extLst>
      <p:ext uri="{BB962C8B-B14F-4D97-AF65-F5344CB8AC3E}">
        <p14:creationId xmlns:p14="http://schemas.microsoft.com/office/powerpoint/2010/main" val="41135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69" y="0"/>
            <a:ext cx="4921854" cy="6858000"/>
          </a:xfrm>
        </p:spPr>
      </p:pic>
    </p:spTree>
    <p:extLst>
      <p:ext uri="{BB962C8B-B14F-4D97-AF65-F5344CB8AC3E}">
        <p14:creationId xmlns:p14="http://schemas.microsoft.com/office/powerpoint/2010/main" val="24061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MARCO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43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3844554" cy="6858000"/>
          </a:xfrm>
        </p:spPr>
      </p:pic>
    </p:spTree>
    <p:extLst>
      <p:ext uri="{BB962C8B-B14F-4D97-AF65-F5344CB8AC3E}">
        <p14:creationId xmlns:p14="http://schemas.microsoft.com/office/powerpoint/2010/main" val="245413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2756"/>
            <a:ext cx="3708229" cy="6855243"/>
          </a:xfrm>
        </p:spPr>
      </p:pic>
    </p:spTree>
    <p:extLst>
      <p:ext uri="{BB962C8B-B14F-4D97-AF65-F5344CB8AC3E}">
        <p14:creationId xmlns:p14="http://schemas.microsoft.com/office/powerpoint/2010/main" val="2783568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315"/>
            <a:ext cx="3816424" cy="6790830"/>
          </a:xfrm>
        </p:spPr>
      </p:pic>
    </p:spTree>
    <p:extLst>
      <p:ext uri="{BB962C8B-B14F-4D97-AF65-F5344CB8AC3E}">
        <p14:creationId xmlns:p14="http://schemas.microsoft.com/office/powerpoint/2010/main" val="3493157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91612"/>
            <a:ext cx="3960439" cy="7016568"/>
          </a:xfrm>
        </p:spPr>
      </p:pic>
    </p:spTree>
    <p:extLst>
      <p:ext uri="{BB962C8B-B14F-4D97-AF65-F5344CB8AC3E}">
        <p14:creationId xmlns:p14="http://schemas.microsoft.com/office/powerpoint/2010/main" val="1158233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62" y="0"/>
            <a:ext cx="3945130" cy="6874685"/>
          </a:xfrm>
        </p:spPr>
      </p:pic>
    </p:spTree>
    <p:extLst>
      <p:ext uri="{BB962C8B-B14F-4D97-AF65-F5344CB8AC3E}">
        <p14:creationId xmlns:p14="http://schemas.microsoft.com/office/powerpoint/2010/main" val="2248606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1828"/>
            <a:ext cx="3816424" cy="6845847"/>
          </a:xfrm>
        </p:spPr>
      </p:pic>
    </p:spTree>
    <p:extLst>
      <p:ext uri="{BB962C8B-B14F-4D97-AF65-F5344CB8AC3E}">
        <p14:creationId xmlns:p14="http://schemas.microsoft.com/office/powerpoint/2010/main" val="47891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27" y="0"/>
            <a:ext cx="4579160" cy="7101408"/>
          </a:xfrm>
        </p:spPr>
      </p:pic>
    </p:spTree>
    <p:extLst>
      <p:ext uri="{BB962C8B-B14F-4D97-AF65-F5344CB8AC3E}">
        <p14:creationId xmlns:p14="http://schemas.microsoft.com/office/powerpoint/2010/main" val="323116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5" y="-8415"/>
            <a:ext cx="4765065" cy="6866415"/>
          </a:xfrm>
        </p:spPr>
      </p:pic>
    </p:spTree>
    <p:extLst>
      <p:ext uri="{BB962C8B-B14F-4D97-AF65-F5344CB8AC3E}">
        <p14:creationId xmlns:p14="http://schemas.microsoft.com/office/powerpoint/2010/main" val="223700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34" y="0"/>
            <a:ext cx="4716084" cy="6957392"/>
          </a:xfrm>
        </p:spPr>
      </p:pic>
    </p:spTree>
    <p:extLst>
      <p:ext uri="{BB962C8B-B14F-4D97-AF65-F5344CB8AC3E}">
        <p14:creationId xmlns:p14="http://schemas.microsoft.com/office/powerpoint/2010/main" val="3996513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9847"/>
            <a:ext cx="4081434" cy="6877847"/>
          </a:xfrm>
        </p:spPr>
      </p:pic>
    </p:spTree>
    <p:extLst>
      <p:ext uri="{BB962C8B-B14F-4D97-AF65-F5344CB8AC3E}">
        <p14:creationId xmlns:p14="http://schemas.microsoft.com/office/powerpoint/2010/main" val="3295659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6264"/>
            <a:ext cx="3744416" cy="6956246"/>
          </a:xfrm>
        </p:spPr>
      </p:pic>
    </p:spTree>
    <p:extLst>
      <p:ext uri="{BB962C8B-B14F-4D97-AF65-F5344CB8AC3E}">
        <p14:creationId xmlns:p14="http://schemas.microsoft.com/office/powerpoint/2010/main" val="3399393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-38640"/>
            <a:ext cx="3945596" cy="6896639"/>
          </a:xfrm>
        </p:spPr>
      </p:pic>
    </p:spTree>
    <p:extLst>
      <p:ext uri="{BB962C8B-B14F-4D97-AF65-F5344CB8AC3E}">
        <p14:creationId xmlns:p14="http://schemas.microsoft.com/office/powerpoint/2010/main" val="138299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 </a:t>
            </a:r>
          </a:p>
          <a:p>
            <a:endParaRPr lang="it-IT" dirty="0"/>
          </a:p>
          <a:p>
            <a:r>
              <a:rPr lang="it-IT" dirty="0" smtClean="0"/>
              <a:t>DI SAN LUCA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7088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9019"/>
            <a:ext cx="4608512" cy="6919467"/>
          </a:xfrm>
        </p:spPr>
      </p:pic>
    </p:spTree>
    <p:extLst>
      <p:ext uri="{BB962C8B-B14F-4D97-AF65-F5344CB8AC3E}">
        <p14:creationId xmlns:p14="http://schemas.microsoft.com/office/powerpoint/2010/main" val="2480442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1656"/>
            <a:ext cx="3852700" cy="6843024"/>
          </a:xfrm>
        </p:spPr>
      </p:pic>
    </p:spTree>
    <p:extLst>
      <p:ext uri="{BB962C8B-B14F-4D97-AF65-F5344CB8AC3E}">
        <p14:creationId xmlns:p14="http://schemas.microsoft.com/office/powerpoint/2010/main" val="889989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8956"/>
            <a:ext cx="4032448" cy="7175474"/>
          </a:xfrm>
        </p:spPr>
      </p:pic>
    </p:spTree>
    <p:extLst>
      <p:ext uri="{BB962C8B-B14F-4D97-AF65-F5344CB8AC3E}">
        <p14:creationId xmlns:p14="http://schemas.microsoft.com/office/powerpoint/2010/main" val="4091369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1765"/>
            <a:ext cx="4752528" cy="7001253"/>
          </a:xfrm>
        </p:spPr>
      </p:pic>
    </p:spTree>
    <p:extLst>
      <p:ext uri="{BB962C8B-B14F-4D97-AF65-F5344CB8AC3E}">
        <p14:creationId xmlns:p14="http://schemas.microsoft.com/office/powerpoint/2010/main" val="1496674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84" y="-171401"/>
            <a:ext cx="3869100" cy="7054131"/>
          </a:xfrm>
        </p:spPr>
      </p:pic>
    </p:spTree>
    <p:extLst>
      <p:ext uri="{BB962C8B-B14F-4D97-AF65-F5344CB8AC3E}">
        <p14:creationId xmlns:p14="http://schemas.microsoft.com/office/powerpoint/2010/main" val="423232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5198" cy="623731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73" y="0"/>
            <a:ext cx="4562927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20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76936"/>
            <a:ext cx="3766304" cy="7106336"/>
          </a:xfrm>
        </p:spPr>
      </p:pic>
    </p:spTree>
    <p:extLst>
      <p:ext uri="{BB962C8B-B14F-4D97-AF65-F5344CB8AC3E}">
        <p14:creationId xmlns:p14="http://schemas.microsoft.com/office/powerpoint/2010/main" val="2337190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237"/>
            <a:ext cx="3672408" cy="7019684"/>
          </a:xfrm>
        </p:spPr>
      </p:pic>
    </p:spTree>
    <p:extLst>
      <p:ext uri="{BB962C8B-B14F-4D97-AF65-F5344CB8AC3E}">
        <p14:creationId xmlns:p14="http://schemas.microsoft.com/office/powerpoint/2010/main" val="1270775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64538"/>
            <a:ext cx="3744416" cy="7042807"/>
          </a:xfrm>
        </p:spPr>
      </p:pic>
    </p:spTree>
    <p:extLst>
      <p:ext uri="{BB962C8B-B14F-4D97-AF65-F5344CB8AC3E}">
        <p14:creationId xmlns:p14="http://schemas.microsoft.com/office/powerpoint/2010/main" val="1075762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4894"/>
            <a:ext cx="3964929" cy="6853105"/>
          </a:xfrm>
        </p:spPr>
      </p:pic>
    </p:spTree>
    <p:extLst>
      <p:ext uri="{BB962C8B-B14F-4D97-AF65-F5344CB8AC3E}">
        <p14:creationId xmlns:p14="http://schemas.microsoft.com/office/powerpoint/2010/main" val="734402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72844"/>
            <a:ext cx="4057504" cy="6930844"/>
          </a:xfrm>
        </p:spPr>
      </p:pic>
    </p:spTree>
    <p:extLst>
      <p:ext uri="{BB962C8B-B14F-4D97-AF65-F5344CB8AC3E}">
        <p14:creationId xmlns:p14="http://schemas.microsoft.com/office/powerpoint/2010/main" val="1488273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0641"/>
            <a:ext cx="3744416" cy="6946164"/>
          </a:xfrm>
        </p:spPr>
      </p:pic>
    </p:spTree>
    <p:extLst>
      <p:ext uri="{BB962C8B-B14F-4D97-AF65-F5344CB8AC3E}">
        <p14:creationId xmlns:p14="http://schemas.microsoft.com/office/powerpoint/2010/main" val="2548531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906"/>
            <a:ext cx="4791825" cy="7504550"/>
          </a:xfrm>
        </p:spPr>
      </p:pic>
    </p:spTree>
    <p:extLst>
      <p:ext uri="{BB962C8B-B14F-4D97-AF65-F5344CB8AC3E}">
        <p14:creationId xmlns:p14="http://schemas.microsoft.com/office/powerpoint/2010/main" val="2365918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7" y="0"/>
            <a:ext cx="4616215" cy="6957392"/>
          </a:xfrm>
        </p:spPr>
      </p:pic>
    </p:spTree>
    <p:extLst>
      <p:ext uri="{BB962C8B-B14F-4D97-AF65-F5344CB8AC3E}">
        <p14:creationId xmlns:p14="http://schemas.microsoft.com/office/powerpoint/2010/main" val="1257300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57" y="0"/>
            <a:ext cx="3809727" cy="6834164"/>
          </a:xfrm>
        </p:spPr>
      </p:pic>
    </p:spTree>
    <p:extLst>
      <p:ext uri="{BB962C8B-B14F-4D97-AF65-F5344CB8AC3E}">
        <p14:creationId xmlns:p14="http://schemas.microsoft.com/office/powerpoint/2010/main" val="3424102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0"/>
            <a:ext cx="4656840" cy="7145383"/>
          </a:xfrm>
        </p:spPr>
      </p:pic>
    </p:spTree>
    <p:extLst>
      <p:ext uri="{BB962C8B-B14F-4D97-AF65-F5344CB8AC3E}">
        <p14:creationId xmlns:p14="http://schemas.microsoft.com/office/powerpoint/2010/main" val="24362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5554" cy="66800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53" y="0"/>
            <a:ext cx="4468445" cy="66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35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5" y="0"/>
            <a:ext cx="3724139" cy="6957125"/>
          </a:xfrm>
        </p:spPr>
      </p:pic>
    </p:spTree>
    <p:extLst>
      <p:ext uri="{BB962C8B-B14F-4D97-AF65-F5344CB8AC3E}">
        <p14:creationId xmlns:p14="http://schemas.microsoft.com/office/powerpoint/2010/main" val="3407852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6" y="0"/>
            <a:ext cx="3902527" cy="6857999"/>
          </a:xfrm>
        </p:spPr>
      </p:pic>
    </p:spTree>
    <p:extLst>
      <p:ext uri="{BB962C8B-B14F-4D97-AF65-F5344CB8AC3E}">
        <p14:creationId xmlns:p14="http://schemas.microsoft.com/office/powerpoint/2010/main" val="14083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71400"/>
            <a:ext cx="4537036" cy="7029400"/>
          </a:xfrm>
        </p:spPr>
      </p:pic>
    </p:spTree>
    <p:extLst>
      <p:ext uri="{BB962C8B-B14F-4D97-AF65-F5344CB8AC3E}">
        <p14:creationId xmlns:p14="http://schemas.microsoft.com/office/powerpoint/2010/main" val="22373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08920"/>
            <a:ext cx="8229600" cy="11430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GIOVANNI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9094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63" y="0"/>
            <a:ext cx="3649870" cy="6957392"/>
          </a:xfrm>
        </p:spPr>
      </p:pic>
    </p:spTree>
    <p:extLst>
      <p:ext uri="{BB962C8B-B14F-4D97-AF65-F5344CB8AC3E}">
        <p14:creationId xmlns:p14="http://schemas.microsoft.com/office/powerpoint/2010/main" val="1397150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16" y="0"/>
            <a:ext cx="3990846" cy="6858000"/>
          </a:xfrm>
        </p:spPr>
      </p:pic>
    </p:spTree>
    <p:extLst>
      <p:ext uri="{BB962C8B-B14F-4D97-AF65-F5344CB8AC3E}">
        <p14:creationId xmlns:p14="http://schemas.microsoft.com/office/powerpoint/2010/main" val="2782456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71" y="0"/>
            <a:ext cx="3769199" cy="6858000"/>
          </a:xfrm>
        </p:spPr>
      </p:pic>
    </p:spTree>
    <p:extLst>
      <p:ext uri="{BB962C8B-B14F-4D97-AF65-F5344CB8AC3E}">
        <p14:creationId xmlns:p14="http://schemas.microsoft.com/office/powerpoint/2010/main" val="3304505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11" y="0"/>
            <a:ext cx="4194295" cy="6858000"/>
          </a:xfrm>
        </p:spPr>
      </p:pic>
    </p:spTree>
    <p:extLst>
      <p:ext uri="{BB962C8B-B14F-4D97-AF65-F5344CB8AC3E}">
        <p14:creationId xmlns:p14="http://schemas.microsoft.com/office/powerpoint/2010/main" val="1771887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59" y="0"/>
            <a:ext cx="3924553" cy="6858000"/>
          </a:xfrm>
        </p:spPr>
      </p:pic>
    </p:spTree>
    <p:extLst>
      <p:ext uri="{BB962C8B-B14F-4D97-AF65-F5344CB8AC3E}">
        <p14:creationId xmlns:p14="http://schemas.microsoft.com/office/powerpoint/2010/main" val="757057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93338"/>
            <a:ext cx="4301448" cy="6951338"/>
          </a:xfrm>
        </p:spPr>
      </p:pic>
    </p:spTree>
    <p:extLst>
      <p:ext uri="{BB962C8B-B14F-4D97-AF65-F5344CB8AC3E}">
        <p14:creationId xmlns:p14="http://schemas.microsoft.com/office/powerpoint/2010/main" val="272874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MATTEO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2669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-70818"/>
            <a:ext cx="3730691" cy="7028210"/>
          </a:xfrm>
        </p:spPr>
      </p:pic>
    </p:spTree>
    <p:extLst>
      <p:ext uri="{BB962C8B-B14F-4D97-AF65-F5344CB8AC3E}">
        <p14:creationId xmlns:p14="http://schemas.microsoft.com/office/powerpoint/2010/main" val="34646834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40455"/>
            <a:ext cx="4581058" cy="6898455"/>
          </a:xfrm>
        </p:spPr>
      </p:pic>
    </p:spTree>
    <p:extLst>
      <p:ext uri="{BB962C8B-B14F-4D97-AF65-F5344CB8AC3E}">
        <p14:creationId xmlns:p14="http://schemas.microsoft.com/office/powerpoint/2010/main" val="1352483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54" y="0"/>
            <a:ext cx="4497604" cy="6858000"/>
          </a:xfrm>
        </p:spPr>
      </p:pic>
    </p:spTree>
    <p:extLst>
      <p:ext uri="{BB962C8B-B14F-4D97-AF65-F5344CB8AC3E}">
        <p14:creationId xmlns:p14="http://schemas.microsoft.com/office/powerpoint/2010/main" val="981089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24" y="0"/>
            <a:ext cx="4734007" cy="6912277"/>
          </a:xfrm>
        </p:spPr>
      </p:pic>
    </p:spTree>
    <p:extLst>
      <p:ext uri="{BB962C8B-B14F-4D97-AF65-F5344CB8AC3E}">
        <p14:creationId xmlns:p14="http://schemas.microsoft.com/office/powerpoint/2010/main" val="19251463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6768"/>
            <a:ext cx="3687710" cy="6904767"/>
          </a:xfrm>
        </p:spPr>
      </p:pic>
    </p:spTree>
    <p:extLst>
      <p:ext uri="{BB962C8B-B14F-4D97-AF65-F5344CB8AC3E}">
        <p14:creationId xmlns:p14="http://schemas.microsoft.com/office/powerpoint/2010/main" val="164736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71" y="1"/>
            <a:ext cx="4430645" cy="6883922"/>
          </a:xfrm>
        </p:spPr>
      </p:pic>
    </p:spTree>
    <p:extLst>
      <p:ext uri="{BB962C8B-B14F-4D97-AF65-F5344CB8AC3E}">
        <p14:creationId xmlns:p14="http://schemas.microsoft.com/office/powerpoint/2010/main" val="3095989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2752"/>
            <a:ext cx="3672408" cy="6816296"/>
          </a:xfrm>
        </p:spPr>
      </p:pic>
    </p:spTree>
    <p:extLst>
      <p:ext uri="{BB962C8B-B14F-4D97-AF65-F5344CB8AC3E}">
        <p14:creationId xmlns:p14="http://schemas.microsoft.com/office/powerpoint/2010/main" val="2272157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ATTI </a:t>
            </a:r>
          </a:p>
          <a:p>
            <a:endParaRPr lang="it-IT" dirty="0"/>
          </a:p>
          <a:p>
            <a:r>
              <a:rPr lang="it-IT" dirty="0" smtClean="0"/>
              <a:t>DEGLI </a:t>
            </a:r>
          </a:p>
          <a:p>
            <a:endParaRPr lang="it-IT" dirty="0"/>
          </a:p>
          <a:p>
            <a:r>
              <a:rPr lang="it-IT" smtClean="0"/>
              <a:t>ATTI DEGLI APOSTOLI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2842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1" y="0"/>
            <a:ext cx="9227171" cy="6192688"/>
          </a:xfrm>
        </p:spPr>
      </p:pic>
    </p:spTree>
    <p:extLst>
      <p:ext uri="{BB962C8B-B14F-4D97-AF65-F5344CB8AC3E}">
        <p14:creationId xmlns:p14="http://schemas.microsoft.com/office/powerpoint/2010/main" val="706174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-44200"/>
            <a:ext cx="4451953" cy="6902200"/>
          </a:xfrm>
        </p:spPr>
      </p:pic>
    </p:spTree>
    <p:extLst>
      <p:ext uri="{BB962C8B-B14F-4D97-AF65-F5344CB8AC3E}">
        <p14:creationId xmlns:p14="http://schemas.microsoft.com/office/powerpoint/2010/main" val="17054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-55806"/>
            <a:ext cx="4192161" cy="6913806"/>
          </a:xfrm>
        </p:spPr>
      </p:pic>
    </p:spTree>
    <p:extLst>
      <p:ext uri="{BB962C8B-B14F-4D97-AF65-F5344CB8AC3E}">
        <p14:creationId xmlns:p14="http://schemas.microsoft.com/office/powerpoint/2010/main" val="29315301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27" y="0"/>
            <a:ext cx="4051894" cy="6858000"/>
          </a:xfrm>
        </p:spPr>
      </p:pic>
    </p:spTree>
    <p:extLst>
      <p:ext uri="{BB962C8B-B14F-4D97-AF65-F5344CB8AC3E}">
        <p14:creationId xmlns:p14="http://schemas.microsoft.com/office/powerpoint/2010/main" val="2236344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86" y="0"/>
            <a:ext cx="4628914" cy="6858000"/>
          </a:xfrm>
        </p:spPr>
      </p:pic>
    </p:spTree>
    <p:extLst>
      <p:ext uri="{BB962C8B-B14F-4D97-AF65-F5344CB8AC3E}">
        <p14:creationId xmlns:p14="http://schemas.microsoft.com/office/powerpoint/2010/main" val="4225917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68"/>
            <a:ext cx="2448271" cy="6906320"/>
          </a:xfrm>
        </p:spPr>
      </p:pic>
    </p:spTree>
    <p:extLst>
      <p:ext uri="{BB962C8B-B14F-4D97-AF65-F5344CB8AC3E}">
        <p14:creationId xmlns:p14="http://schemas.microsoft.com/office/powerpoint/2010/main" val="4201255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6" y="0"/>
            <a:ext cx="9209422" cy="6165304"/>
          </a:xfrm>
        </p:spPr>
      </p:pic>
    </p:spTree>
    <p:extLst>
      <p:ext uri="{BB962C8B-B14F-4D97-AF65-F5344CB8AC3E}">
        <p14:creationId xmlns:p14="http://schemas.microsoft.com/office/powerpoint/2010/main" val="1751543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393794" cy="6882437"/>
          </a:xfrm>
        </p:spPr>
      </p:pic>
    </p:spTree>
    <p:extLst>
      <p:ext uri="{BB962C8B-B14F-4D97-AF65-F5344CB8AC3E}">
        <p14:creationId xmlns:p14="http://schemas.microsoft.com/office/powerpoint/2010/main" val="5558186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103"/>
            <a:ext cx="6947064" cy="6857999"/>
          </a:xfrm>
        </p:spPr>
      </p:pic>
    </p:spTree>
    <p:extLst>
      <p:ext uri="{BB962C8B-B14F-4D97-AF65-F5344CB8AC3E}">
        <p14:creationId xmlns:p14="http://schemas.microsoft.com/office/powerpoint/2010/main" val="23832380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"/>
            <a:ext cx="9228766" cy="6840678"/>
          </a:xfrm>
        </p:spPr>
      </p:pic>
    </p:spTree>
    <p:extLst>
      <p:ext uri="{BB962C8B-B14F-4D97-AF65-F5344CB8AC3E}">
        <p14:creationId xmlns:p14="http://schemas.microsoft.com/office/powerpoint/2010/main" val="288153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8539"/>
            <a:ext cx="3816424" cy="6840039"/>
          </a:xfrm>
        </p:spPr>
      </p:pic>
    </p:spTree>
    <p:extLst>
      <p:ext uri="{BB962C8B-B14F-4D97-AF65-F5344CB8AC3E}">
        <p14:creationId xmlns:p14="http://schemas.microsoft.com/office/powerpoint/2010/main" val="135749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5" y="0"/>
            <a:ext cx="3775089" cy="6882731"/>
          </a:xfrm>
        </p:spPr>
      </p:pic>
    </p:spTree>
    <p:extLst>
      <p:ext uri="{BB962C8B-B14F-4D97-AF65-F5344CB8AC3E}">
        <p14:creationId xmlns:p14="http://schemas.microsoft.com/office/powerpoint/2010/main" val="542515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26</Words>
  <Application>Microsoft Office PowerPoint</Application>
  <PresentationFormat>Presentazione su schermo (4:3)</PresentationFormat>
  <Paragraphs>26</Paragraphs>
  <Slides>76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7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22</cp:revision>
  <dcterms:created xsi:type="dcterms:W3CDTF">2016-05-24T08:42:39Z</dcterms:created>
  <dcterms:modified xsi:type="dcterms:W3CDTF">2016-05-25T08:18:25Z</dcterms:modified>
</cp:coreProperties>
</file>