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57" r:id="rId2"/>
    <p:sldId id="274" r:id="rId3"/>
    <p:sldId id="273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114" y="3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19A397-41BF-4A07-8816-EC10FBAB1924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55BE2D-47DB-4FF5-B648-514E17307B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586695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55BE2D-47DB-4FF5-B648-514E17307B37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62218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15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37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2645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5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56524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265507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59313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39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942676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1342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8352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297A08-466C-45BA-8099-09A6EC41D6DD}" type="datetimeFigureOut">
              <a:rPr lang="it-IT" smtClean="0"/>
              <a:t>28/10/2021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12E0A2-8407-42E8-9344-AB8C4768FCF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5860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90666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dirty="0"/>
              <a:t>CARTINE</a:t>
            </a:r>
          </a:p>
          <a:p>
            <a:endParaRPr lang="it-IT" dirty="0"/>
          </a:p>
          <a:p>
            <a:r>
              <a:rPr lang="it-IT" dirty="0"/>
              <a:t>VANGELO</a:t>
            </a:r>
          </a:p>
          <a:p>
            <a:endParaRPr lang="it-IT" dirty="0"/>
          </a:p>
          <a:p>
            <a:r>
              <a:rPr lang="it-IT" dirty="0"/>
              <a:t>DI SAN MATTEO</a:t>
            </a:r>
          </a:p>
        </p:txBody>
      </p:sp>
    </p:spTree>
    <p:extLst>
      <p:ext uri="{BB962C8B-B14F-4D97-AF65-F5344CB8AC3E}">
        <p14:creationId xmlns:p14="http://schemas.microsoft.com/office/powerpoint/2010/main" val="378644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5" y="14298"/>
            <a:ext cx="3585051" cy="6843702"/>
          </a:xfrm>
        </p:spPr>
      </p:pic>
    </p:spTree>
    <p:extLst>
      <p:ext uri="{BB962C8B-B14F-4D97-AF65-F5344CB8AC3E}">
        <p14:creationId xmlns:p14="http://schemas.microsoft.com/office/powerpoint/2010/main" val="19711395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875" y="-1"/>
            <a:ext cx="3894309" cy="6873624"/>
          </a:xfrm>
        </p:spPr>
      </p:pic>
    </p:spTree>
    <p:extLst>
      <p:ext uri="{BB962C8B-B14F-4D97-AF65-F5344CB8AC3E}">
        <p14:creationId xmlns:p14="http://schemas.microsoft.com/office/powerpoint/2010/main" val="27042433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46107"/>
            <a:ext cx="3672408" cy="6814779"/>
          </a:xfrm>
        </p:spPr>
      </p:pic>
    </p:spTree>
    <p:extLst>
      <p:ext uri="{BB962C8B-B14F-4D97-AF65-F5344CB8AC3E}">
        <p14:creationId xmlns:p14="http://schemas.microsoft.com/office/powerpoint/2010/main" val="11504537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64814"/>
            <a:ext cx="3816424" cy="6939458"/>
          </a:xfrm>
        </p:spPr>
      </p:pic>
    </p:spTree>
    <p:extLst>
      <p:ext uri="{BB962C8B-B14F-4D97-AF65-F5344CB8AC3E}">
        <p14:creationId xmlns:p14="http://schemas.microsoft.com/office/powerpoint/2010/main" val="30753317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1837" y="0"/>
            <a:ext cx="4491598" cy="6858000"/>
          </a:xfrm>
        </p:spPr>
      </p:pic>
    </p:spTree>
    <p:extLst>
      <p:ext uri="{BB962C8B-B14F-4D97-AF65-F5344CB8AC3E}">
        <p14:creationId xmlns:p14="http://schemas.microsoft.com/office/powerpoint/2010/main" val="23215153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-40004"/>
            <a:ext cx="4464496" cy="6914214"/>
          </a:xfrm>
        </p:spPr>
      </p:pic>
    </p:spTree>
    <p:extLst>
      <p:ext uri="{BB962C8B-B14F-4D97-AF65-F5344CB8AC3E}">
        <p14:creationId xmlns:p14="http://schemas.microsoft.com/office/powerpoint/2010/main" val="20010390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35" y="0"/>
            <a:ext cx="4755499" cy="6858000"/>
          </a:xfrm>
        </p:spPr>
      </p:pic>
    </p:spTree>
    <p:extLst>
      <p:ext uri="{BB962C8B-B14F-4D97-AF65-F5344CB8AC3E}">
        <p14:creationId xmlns:p14="http://schemas.microsoft.com/office/powerpoint/2010/main" val="27745548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9219"/>
            <a:ext cx="3744416" cy="7015338"/>
          </a:xfr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AEE3B0D4-2166-4F42-904D-4BE3CC2CB00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78669"/>
            <a:ext cx="3744416" cy="7015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3185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69" y="0"/>
            <a:ext cx="4921854" cy="6858000"/>
          </a:xfrm>
        </p:spPr>
      </p:pic>
    </p:spTree>
    <p:extLst>
      <p:ext uri="{BB962C8B-B14F-4D97-AF65-F5344CB8AC3E}">
        <p14:creationId xmlns:p14="http://schemas.microsoft.com/office/powerpoint/2010/main" val="1194233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 flipH="1">
            <a:off x="6918960" y="260648"/>
            <a:ext cx="2225040" cy="1143000"/>
          </a:xfrm>
        </p:spPr>
        <p:txBody>
          <a:bodyPr>
            <a:normAutofit/>
          </a:bodyPr>
          <a:lstStyle/>
          <a:p>
            <a:r>
              <a:rPr lang="it-IT" sz="1400" dirty="0"/>
              <a:t>La Gerusalemme </a:t>
            </a:r>
            <a:r>
              <a:rPr lang="it-IT" sz="1400"/>
              <a:t>di Erode</a:t>
            </a:r>
            <a:endParaRPr lang="it-IT" sz="1400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2136" y="84593"/>
            <a:ext cx="6825443" cy="6793231"/>
          </a:xfrm>
        </p:spPr>
      </p:pic>
    </p:spTree>
    <p:extLst>
      <p:ext uri="{BB962C8B-B14F-4D97-AF65-F5344CB8AC3E}">
        <p14:creationId xmlns:p14="http://schemas.microsoft.com/office/powerpoint/2010/main" val="38978179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27"/>
            <a:ext cx="4505076" cy="6851073"/>
          </a:xfrm>
        </p:spPr>
      </p:pic>
    </p:spTree>
    <p:extLst>
      <p:ext uri="{BB962C8B-B14F-4D97-AF65-F5344CB8AC3E}">
        <p14:creationId xmlns:p14="http://schemas.microsoft.com/office/powerpoint/2010/main" val="1528620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143" y="-55806"/>
            <a:ext cx="4192161" cy="6913806"/>
          </a:xfrm>
        </p:spPr>
      </p:pic>
    </p:spTree>
    <p:extLst>
      <p:ext uri="{BB962C8B-B14F-4D97-AF65-F5344CB8AC3E}">
        <p14:creationId xmlns:p14="http://schemas.microsoft.com/office/powerpoint/2010/main" val="40310313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-8539"/>
            <a:ext cx="3816424" cy="6840039"/>
          </a:xfrm>
        </p:spPr>
      </p:pic>
      <p:pic>
        <p:nvPicPr>
          <p:cNvPr id="5" name="Segnaposto contenuto 3">
            <a:extLst>
              <a:ext uri="{FF2B5EF4-FFF2-40B4-BE49-F238E27FC236}">
                <a16:creationId xmlns:a16="http://schemas.microsoft.com/office/drawing/2014/main" id="{C3F1FAB5-A1EB-4C16-B040-56EEC6A601F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320"/>
            <a:ext cx="3816424" cy="6840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265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3095" y="0"/>
            <a:ext cx="3775089" cy="6882731"/>
          </a:xfrm>
        </p:spPr>
      </p:pic>
    </p:spTree>
    <p:extLst>
      <p:ext uri="{BB962C8B-B14F-4D97-AF65-F5344CB8AC3E}">
        <p14:creationId xmlns:p14="http://schemas.microsoft.com/office/powerpoint/2010/main" val="31949845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-47020"/>
            <a:ext cx="3744416" cy="7011393"/>
          </a:xfrm>
        </p:spPr>
      </p:pic>
    </p:spTree>
    <p:extLst>
      <p:ext uri="{BB962C8B-B14F-4D97-AF65-F5344CB8AC3E}">
        <p14:creationId xmlns:p14="http://schemas.microsoft.com/office/powerpoint/2010/main" val="18887963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0098" y="0"/>
            <a:ext cx="3778086" cy="6878466"/>
          </a:xfrm>
        </p:spPr>
      </p:pic>
    </p:spTree>
    <p:extLst>
      <p:ext uri="{BB962C8B-B14F-4D97-AF65-F5344CB8AC3E}">
        <p14:creationId xmlns:p14="http://schemas.microsoft.com/office/powerpoint/2010/main" val="5940622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-21184"/>
            <a:ext cx="3888432" cy="6766313"/>
          </a:xfrm>
        </p:spPr>
      </p:pic>
    </p:spTree>
    <p:extLst>
      <p:ext uri="{BB962C8B-B14F-4D97-AF65-F5344CB8AC3E}">
        <p14:creationId xmlns:p14="http://schemas.microsoft.com/office/powerpoint/2010/main" val="155043215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10</Words>
  <Application>Microsoft Office PowerPoint</Application>
  <PresentationFormat>Presentazione su schermo (4:3)</PresentationFormat>
  <Paragraphs>7</Paragraphs>
  <Slides>18</Slides>
  <Notes>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Calibri</vt:lpstr>
      <vt:lpstr>Tema di Office</vt:lpstr>
      <vt:lpstr>Presentazione standard di PowerPoint</vt:lpstr>
      <vt:lpstr>La Gerusalemme di Erode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lenovo</dc:creator>
  <cp:lastModifiedBy>Secondo Brunelli</cp:lastModifiedBy>
  <cp:revision>6</cp:revision>
  <dcterms:created xsi:type="dcterms:W3CDTF">2016-05-25T08:09:17Z</dcterms:created>
  <dcterms:modified xsi:type="dcterms:W3CDTF">2021-10-28T22:03:09Z</dcterms:modified>
</cp:coreProperties>
</file>