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72" r:id="rId4"/>
    <p:sldId id="274" r:id="rId5"/>
    <p:sldId id="344" r:id="rId6"/>
    <p:sldId id="342" r:id="rId7"/>
    <p:sldId id="346" r:id="rId8"/>
    <p:sldId id="337" r:id="rId9"/>
    <p:sldId id="345" r:id="rId10"/>
    <p:sldId id="308" r:id="rId11"/>
    <p:sldId id="310" r:id="rId12"/>
    <p:sldId id="359" r:id="rId13"/>
    <p:sldId id="364" r:id="rId14"/>
    <p:sldId id="361" r:id="rId15"/>
    <p:sldId id="360" r:id="rId16"/>
    <p:sldId id="363" r:id="rId17"/>
    <p:sldId id="343" r:id="rId18"/>
    <p:sldId id="362" r:id="rId19"/>
    <p:sldId id="368" r:id="rId20"/>
    <p:sldId id="367" r:id="rId21"/>
    <p:sldId id="351" r:id="rId22"/>
    <p:sldId id="280" r:id="rId23"/>
    <p:sldId id="270" r:id="rId24"/>
    <p:sldId id="353" r:id="rId25"/>
    <p:sldId id="355" r:id="rId26"/>
    <p:sldId id="262" r:id="rId27"/>
    <p:sldId id="266" r:id="rId28"/>
    <p:sldId id="352" r:id="rId29"/>
    <p:sldId id="261" r:id="rId30"/>
    <p:sldId id="354" r:id="rId31"/>
    <p:sldId id="281" r:id="rId32"/>
    <p:sldId id="265" r:id="rId33"/>
    <p:sldId id="268" r:id="rId34"/>
    <p:sldId id="282" r:id="rId35"/>
    <p:sldId id="284" r:id="rId36"/>
    <p:sldId id="285" r:id="rId37"/>
    <p:sldId id="287" r:id="rId38"/>
    <p:sldId id="288" r:id="rId39"/>
    <p:sldId id="283" r:id="rId40"/>
    <p:sldId id="306" r:id="rId41"/>
    <p:sldId id="311" r:id="rId42"/>
    <p:sldId id="300" r:id="rId43"/>
    <p:sldId id="290" r:id="rId44"/>
    <p:sldId id="291" r:id="rId45"/>
    <p:sldId id="326" r:id="rId46"/>
    <p:sldId id="327" r:id="rId47"/>
    <p:sldId id="292" r:id="rId48"/>
    <p:sldId id="294" r:id="rId49"/>
    <p:sldId id="298" r:id="rId50"/>
    <p:sldId id="366" r:id="rId51"/>
    <p:sldId id="299" r:id="rId52"/>
    <p:sldId id="293" r:id="rId53"/>
    <p:sldId id="307" r:id="rId54"/>
    <p:sldId id="312" r:id="rId55"/>
    <p:sldId id="314" r:id="rId56"/>
    <p:sldId id="315" r:id="rId57"/>
    <p:sldId id="323" r:id="rId58"/>
    <p:sldId id="324" r:id="rId59"/>
    <p:sldId id="330" r:id="rId60"/>
    <p:sldId id="332" r:id="rId61"/>
    <p:sldId id="331" r:id="rId62"/>
    <p:sldId id="347" r:id="rId63"/>
    <p:sldId id="333" r:id="rId64"/>
    <p:sldId id="289" r:id="rId65"/>
    <p:sldId id="334" r:id="rId66"/>
    <p:sldId id="325" r:id="rId67"/>
    <p:sldId id="321" r:id="rId68"/>
    <p:sldId id="322" r:id="rId69"/>
    <p:sldId id="304" r:id="rId70"/>
    <p:sldId id="313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24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73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52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6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9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73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22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18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14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41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0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D109-BB4C-4C4E-A7EE-E948D2A5E48B}" type="datetimeFigureOut">
              <a:rPr lang="it-IT" smtClean="0"/>
              <a:t>25/09/2021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8CA51-BFBE-4E4B-A276-A69E3DCF2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5806" cy="6858000"/>
          </a:xfrm>
        </p:spPr>
      </p:pic>
    </p:spTree>
    <p:extLst>
      <p:ext uri="{BB962C8B-B14F-4D97-AF65-F5344CB8AC3E}">
        <p14:creationId xmlns:p14="http://schemas.microsoft.com/office/powerpoint/2010/main" val="276631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4"/>
            <a:ext cx="5153065" cy="6870754"/>
          </a:xfrm>
        </p:spPr>
      </p:pic>
    </p:spTree>
    <p:extLst>
      <p:ext uri="{BB962C8B-B14F-4D97-AF65-F5344CB8AC3E}">
        <p14:creationId xmlns:p14="http://schemas.microsoft.com/office/powerpoint/2010/main" val="19031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01629" cy="6858000"/>
          </a:xfrm>
        </p:spPr>
      </p:pic>
    </p:spTree>
    <p:extLst>
      <p:ext uri="{BB962C8B-B14F-4D97-AF65-F5344CB8AC3E}">
        <p14:creationId xmlns:p14="http://schemas.microsoft.com/office/powerpoint/2010/main" val="120938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18267" cy="6858000"/>
          </a:xfrm>
        </p:spPr>
      </p:pic>
    </p:spTree>
    <p:extLst>
      <p:ext uri="{BB962C8B-B14F-4D97-AF65-F5344CB8AC3E}">
        <p14:creationId xmlns:p14="http://schemas.microsoft.com/office/powerpoint/2010/main" val="85779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463" cy="6525344"/>
          </a:xfrm>
        </p:spPr>
      </p:pic>
    </p:spTree>
    <p:extLst>
      <p:ext uri="{BB962C8B-B14F-4D97-AF65-F5344CB8AC3E}">
        <p14:creationId xmlns:p14="http://schemas.microsoft.com/office/powerpoint/2010/main" val="72926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915" cy="5589240"/>
          </a:xfrm>
        </p:spPr>
      </p:pic>
    </p:spTree>
    <p:extLst>
      <p:ext uri="{BB962C8B-B14F-4D97-AF65-F5344CB8AC3E}">
        <p14:creationId xmlns:p14="http://schemas.microsoft.com/office/powerpoint/2010/main" val="102611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334" cy="6381328"/>
          </a:xfrm>
        </p:spPr>
      </p:pic>
    </p:spTree>
    <p:extLst>
      <p:ext uri="{BB962C8B-B14F-4D97-AF65-F5344CB8AC3E}">
        <p14:creationId xmlns:p14="http://schemas.microsoft.com/office/powerpoint/2010/main" val="99610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0"/>
            <a:ext cx="9158649" cy="6021288"/>
          </a:xfrm>
        </p:spPr>
      </p:pic>
    </p:spTree>
    <p:extLst>
      <p:ext uri="{BB962C8B-B14F-4D97-AF65-F5344CB8AC3E}">
        <p14:creationId xmlns:p14="http://schemas.microsoft.com/office/powerpoint/2010/main" val="57208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0681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11" cy="6093296"/>
          </a:xfrm>
        </p:spPr>
      </p:pic>
    </p:spTree>
    <p:extLst>
      <p:ext uri="{BB962C8B-B14F-4D97-AF65-F5344CB8AC3E}">
        <p14:creationId xmlns:p14="http://schemas.microsoft.com/office/powerpoint/2010/main" val="2911061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14955"/>
            <a:ext cx="9202173" cy="6438381"/>
          </a:xfrm>
        </p:spPr>
      </p:pic>
    </p:spTree>
    <p:extLst>
      <p:ext uri="{BB962C8B-B14F-4D97-AF65-F5344CB8AC3E}">
        <p14:creationId xmlns:p14="http://schemas.microsoft.com/office/powerpoint/2010/main" val="25460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754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Cesarea Marittima, </a:t>
            </a:r>
            <a:r>
              <a:rPr lang="it-IT" sz="1400"/>
              <a:t>Teatro romano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72929" cy="6957392"/>
          </a:xfrm>
        </p:spPr>
      </p:pic>
    </p:spTree>
    <p:extLst>
      <p:ext uri="{BB962C8B-B14F-4D97-AF65-F5344CB8AC3E}">
        <p14:creationId xmlns:p14="http://schemas.microsoft.com/office/powerpoint/2010/main" val="135730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8128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922"/>
            <a:ext cx="9213739" cy="5588318"/>
          </a:xfrm>
        </p:spPr>
      </p:pic>
    </p:spTree>
    <p:extLst>
      <p:ext uri="{BB962C8B-B14F-4D97-AF65-F5344CB8AC3E}">
        <p14:creationId xmlns:p14="http://schemas.microsoft.com/office/powerpoint/2010/main" val="29797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3853297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8633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2740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3037608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val="875715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079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249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0"/>
            <a:ext cx="9215736" cy="5543841"/>
          </a:xfrm>
        </p:spPr>
      </p:pic>
    </p:spTree>
    <p:extLst>
      <p:ext uri="{BB962C8B-B14F-4D97-AF65-F5344CB8AC3E}">
        <p14:creationId xmlns:p14="http://schemas.microsoft.com/office/powerpoint/2010/main" val="4256289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15910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7603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65538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31159" cy="6092196"/>
          </a:xfrm>
        </p:spPr>
      </p:pic>
    </p:spTree>
    <p:extLst>
      <p:ext uri="{BB962C8B-B14F-4D97-AF65-F5344CB8AC3E}">
        <p14:creationId xmlns:p14="http://schemas.microsoft.com/office/powerpoint/2010/main" val="3921887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08" cy="6093296"/>
          </a:xfrm>
        </p:spPr>
      </p:pic>
    </p:spTree>
    <p:extLst>
      <p:ext uri="{BB962C8B-B14F-4D97-AF65-F5344CB8AC3E}">
        <p14:creationId xmlns:p14="http://schemas.microsoft.com/office/powerpoint/2010/main" val="2441579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39916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99303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87256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231197" cy="6854164"/>
          </a:xfrm>
        </p:spPr>
      </p:pic>
    </p:spTree>
    <p:extLst>
      <p:ext uri="{BB962C8B-B14F-4D97-AF65-F5344CB8AC3E}">
        <p14:creationId xmlns:p14="http://schemas.microsoft.com/office/powerpoint/2010/main" val="70923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0923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26225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37536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40124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36356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203153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58"/>
            <a:ext cx="8448195" cy="6823542"/>
          </a:xfrm>
        </p:spPr>
      </p:pic>
    </p:spTree>
    <p:extLst>
      <p:ext uri="{BB962C8B-B14F-4D97-AF65-F5344CB8AC3E}">
        <p14:creationId xmlns:p14="http://schemas.microsoft.com/office/powerpoint/2010/main" val="398866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56675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2620909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9104940" cy="5517232"/>
          </a:xfrm>
        </p:spPr>
      </p:pic>
    </p:spTree>
    <p:extLst>
      <p:ext uri="{BB962C8B-B14F-4D97-AF65-F5344CB8AC3E}">
        <p14:creationId xmlns:p14="http://schemas.microsoft.com/office/powerpoint/2010/main" val="3876917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5" y="0"/>
            <a:ext cx="9264017" cy="3429000"/>
          </a:xfrm>
        </p:spPr>
      </p:pic>
    </p:spTree>
    <p:extLst>
      <p:ext uri="{BB962C8B-B14F-4D97-AF65-F5344CB8AC3E}">
        <p14:creationId xmlns:p14="http://schemas.microsoft.com/office/powerpoint/2010/main" val="3273070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9138647" cy="6853986"/>
          </a:xfrm>
        </p:spPr>
      </p:pic>
    </p:spTree>
    <p:extLst>
      <p:ext uri="{BB962C8B-B14F-4D97-AF65-F5344CB8AC3E}">
        <p14:creationId xmlns:p14="http://schemas.microsoft.com/office/powerpoint/2010/main" val="372371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9306"/>
            <a:ext cx="9232590" cy="4931862"/>
          </a:xfrm>
        </p:spPr>
      </p:pic>
    </p:spTree>
    <p:extLst>
      <p:ext uri="{BB962C8B-B14F-4D97-AF65-F5344CB8AC3E}">
        <p14:creationId xmlns:p14="http://schemas.microsoft.com/office/powerpoint/2010/main" val="3425695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869353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885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86426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6" y="34279"/>
            <a:ext cx="5308136" cy="6834511"/>
          </a:xfrm>
        </p:spPr>
      </p:pic>
    </p:spTree>
    <p:extLst>
      <p:ext uri="{BB962C8B-B14F-4D97-AF65-F5344CB8AC3E}">
        <p14:creationId xmlns:p14="http://schemas.microsoft.com/office/powerpoint/2010/main" val="259036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4"/>
            <a:ext cx="9161005" cy="6870754"/>
          </a:xfrm>
        </p:spPr>
      </p:pic>
    </p:spTree>
    <p:extLst>
      <p:ext uri="{BB962C8B-B14F-4D97-AF65-F5344CB8AC3E}">
        <p14:creationId xmlns:p14="http://schemas.microsoft.com/office/powerpoint/2010/main" val="3677722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07499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444183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73857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87940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8044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35" cy="6165304"/>
          </a:xfrm>
        </p:spPr>
      </p:pic>
    </p:spTree>
    <p:extLst>
      <p:ext uri="{BB962C8B-B14F-4D97-AF65-F5344CB8AC3E}">
        <p14:creationId xmlns:p14="http://schemas.microsoft.com/office/powerpoint/2010/main" val="463609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42063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50241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" y="-32080"/>
            <a:ext cx="9088093" cy="6125375"/>
          </a:xfrm>
        </p:spPr>
      </p:pic>
    </p:spTree>
    <p:extLst>
      <p:ext uri="{BB962C8B-B14F-4D97-AF65-F5344CB8AC3E}">
        <p14:creationId xmlns:p14="http://schemas.microsoft.com/office/powerpoint/2010/main" val="527476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49923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2573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14128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71627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87009" cy="6890257"/>
          </a:xfrm>
        </p:spPr>
      </p:pic>
    </p:spTree>
    <p:extLst>
      <p:ext uri="{BB962C8B-B14F-4D97-AF65-F5344CB8AC3E}">
        <p14:creationId xmlns:p14="http://schemas.microsoft.com/office/powerpoint/2010/main" val="2618964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80637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115731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873" cy="6093296"/>
          </a:xfrm>
        </p:spPr>
      </p:pic>
    </p:spTree>
    <p:extLst>
      <p:ext uri="{BB962C8B-B14F-4D97-AF65-F5344CB8AC3E}">
        <p14:creationId xmlns:p14="http://schemas.microsoft.com/office/powerpoint/2010/main" val="33784370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626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80270" cy="5020460"/>
          </a:xfrm>
        </p:spPr>
      </p:pic>
    </p:spTree>
    <p:extLst>
      <p:ext uri="{BB962C8B-B14F-4D97-AF65-F5344CB8AC3E}">
        <p14:creationId xmlns:p14="http://schemas.microsoft.com/office/powerpoint/2010/main" val="3349305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2"/>
            <a:ext cx="9195017" cy="6723856"/>
          </a:xfrm>
        </p:spPr>
      </p:pic>
    </p:spTree>
    <p:extLst>
      <p:ext uri="{BB962C8B-B14F-4D97-AF65-F5344CB8AC3E}">
        <p14:creationId xmlns:p14="http://schemas.microsoft.com/office/powerpoint/2010/main" val="24087417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Presentazione su schermo (4:3)</PresentationFormat>
  <Paragraphs>1</Paragraphs>
  <Slides>70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3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Cesarea Marittima, Teatro romano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11</cp:revision>
  <dcterms:created xsi:type="dcterms:W3CDTF">2016-06-01T06:45:37Z</dcterms:created>
  <dcterms:modified xsi:type="dcterms:W3CDTF">2021-09-25T14:26:32Z</dcterms:modified>
</cp:coreProperties>
</file>