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13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42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74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83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32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50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16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73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27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18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CF5D-CF0D-4AD0-82E1-C8D06F8A5FF1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E463-81ED-4E6D-B935-0355FABCCD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7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19872" y="2130425"/>
            <a:ext cx="5038328" cy="1470025"/>
          </a:xfrm>
        </p:spPr>
        <p:txBody>
          <a:bodyPr>
            <a:normAutofit/>
          </a:bodyPr>
          <a:lstStyle/>
          <a:p>
            <a:r>
              <a:rPr lang="it-IT" sz="1400" dirty="0"/>
              <a:t>Gerusalemme, </a:t>
            </a:r>
            <a:r>
              <a:rPr lang="it-IT" sz="1400" dirty="0" err="1"/>
              <a:t>Eleona</a:t>
            </a:r>
            <a:r>
              <a:rPr lang="it-IT" sz="1400" dirty="0"/>
              <a:t>, Olivetto, Grotta degli Insegnamenti.. Chiesa costruita da S. Elena nel 326 sul Monte degli Ulivi, incendiata nel 614, ricostruita, subito ed anche dai Crociati nel 1150. e distrutta dai mussulmani. </a:t>
            </a:r>
            <a:r>
              <a:rPr lang="it-IT" sz="1400"/>
              <a:t>Nella </a:t>
            </a:r>
            <a:r>
              <a:rPr lang="it-IT" sz="1400" dirty="0"/>
              <a:t>cripta si venera la grotta del Pater </a:t>
            </a:r>
            <a:r>
              <a:rPr lang="it-IT" sz="1400" dirty="0" err="1"/>
              <a:t>noster</a:t>
            </a:r>
            <a:r>
              <a:rPr lang="it-IT" sz="1400" dirty="0"/>
              <a:t>. Riprodotto in 62 lingue nel </a:t>
            </a:r>
            <a:r>
              <a:rPr lang="it-IT" sz="1400" dirty="0" err="1"/>
              <a:t>cìvicino</a:t>
            </a:r>
            <a:r>
              <a:rPr lang="it-IT" sz="1400" dirty="0"/>
              <a:t> chiostro.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856" cy="689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77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di Office</vt:lpstr>
      <vt:lpstr>Gerusalemme, Eleona, Olivetto, Grotta degli Insegnamenti.. Chiesa costruita da S. Elena nel 326 sul Monte degli Ulivi, incendiata nel 614, ricostruita, subito ed anche dai Crociati nel 1150. e distrutta dai mussulmani. Nella cripta si venera la grotta del Pater noster. Riprodotto in 62 lingue nel cìvicino chiostro.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Gerusalemme, Eleona, Olivetto, Grotta degli Insegnamenti.. Chiesa costruita da S. Elena nel 326 sul Monte degli Ulivi, incendiata nel 614, ricostruita, subito ed anche dai Crociati nel 1150. e distrutta dai mussulmani.nella cripta si venera la grotta del Pater noster. Riprodotto in 62 lingue nel cìvicino chiostro.</dc:title>
  <dc:creator>lenovo</dc:creator>
  <cp:lastModifiedBy>Secondo Brunelli</cp:lastModifiedBy>
  <cp:revision>2</cp:revision>
  <dcterms:created xsi:type="dcterms:W3CDTF">2016-06-03T06:41:32Z</dcterms:created>
  <dcterms:modified xsi:type="dcterms:W3CDTF">2021-10-28T09:12:45Z</dcterms:modified>
</cp:coreProperties>
</file>