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8" r:id="rId5"/>
    <p:sldId id="262" r:id="rId6"/>
    <p:sldId id="257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59" autoAdjust="0"/>
    <p:restoredTop sz="86462" autoAdjust="0"/>
  </p:normalViewPr>
  <p:slideViewPr>
    <p:cSldViewPr>
      <p:cViewPr varScale="1">
        <p:scale>
          <a:sx n="74" d="100"/>
          <a:sy n="74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56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54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9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88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93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91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38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29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3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87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22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2F81E-C03B-4DCD-BC75-728ACC8B9405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6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6431" cy="6858000"/>
          </a:xfrm>
        </p:spPr>
      </p:pic>
    </p:spTree>
    <p:extLst>
      <p:ext uri="{BB962C8B-B14F-4D97-AF65-F5344CB8AC3E}">
        <p14:creationId xmlns:p14="http://schemas.microsoft.com/office/powerpoint/2010/main" val="270422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79" y="0"/>
            <a:ext cx="8881473" cy="6858000"/>
          </a:xfrm>
        </p:spPr>
      </p:pic>
    </p:spTree>
    <p:extLst>
      <p:ext uri="{BB962C8B-B14F-4D97-AF65-F5344CB8AC3E}">
        <p14:creationId xmlns:p14="http://schemas.microsoft.com/office/powerpoint/2010/main" val="102413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1568" cy="3284984"/>
          </a:xfrm>
        </p:spPr>
      </p:pic>
    </p:spTree>
    <p:extLst>
      <p:ext uri="{BB962C8B-B14F-4D97-AF65-F5344CB8AC3E}">
        <p14:creationId xmlns:p14="http://schemas.microsoft.com/office/powerpoint/2010/main" val="246641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Antica strada romana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763" cy="6309320"/>
          </a:xfrm>
        </p:spPr>
      </p:pic>
    </p:spTree>
    <p:extLst>
      <p:ext uri="{BB962C8B-B14F-4D97-AF65-F5344CB8AC3E}">
        <p14:creationId xmlns:p14="http://schemas.microsoft.com/office/powerpoint/2010/main" val="301968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0312" y="274638"/>
            <a:ext cx="1656184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LO scorpione è il segno della X legione </a:t>
            </a:r>
            <a:r>
              <a:rPr lang="it-IT" sz="1400" dirty="0" err="1" smtClean="0"/>
              <a:t>Fretenze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48856" cy="6957392"/>
          </a:xfrm>
        </p:spPr>
      </p:pic>
    </p:spTree>
    <p:extLst>
      <p:ext uri="{BB962C8B-B14F-4D97-AF65-F5344CB8AC3E}">
        <p14:creationId xmlns:p14="http://schemas.microsoft.com/office/powerpoint/2010/main" val="250203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</a:t>
            </a:r>
            <a:r>
              <a:rPr lang="it-IT" sz="1400" dirty="0" err="1" smtClean="0"/>
              <a:t>Litostrato</a:t>
            </a:r>
            <a:r>
              <a:rPr lang="it-IT" sz="1400" dirty="0" smtClean="0"/>
              <a:t>, lastricato,  pietra pavimentale della Torre Pretoria. Incisione per giochi di azzardo,  il gioco del re, praticato dai soldati in caso di condannati a morte.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004" cy="6957392"/>
          </a:xfrm>
        </p:spPr>
      </p:pic>
    </p:spTree>
    <p:extLst>
      <p:ext uri="{BB962C8B-B14F-4D97-AF65-F5344CB8AC3E}">
        <p14:creationId xmlns:p14="http://schemas.microsoft.com/office/powerpoint/2010/main" val="34336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45</Words>
  <Application>Microsoft Office PowerPoint</Application>
  <PresentationFormat>Presentazione su schermo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Antica strada romana</vt:lpstr>
      <vt:lpstr>LO scorpione è il segno della X legione Fretenze</vt:lpstr>
      <vt:lpstr>Gerusalemme, Litostrato, lastricato,  pietra pavimentale della Torre Pretoria. Incisione per giochi di azzardo,  il gioco del re, praticato dai soldati in caso di condannati a morte.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7</cp:revision>
  <dcterms:created xsi:type="dcterms:W3CDTF">2016-06-03T07:49:56Z</dcterms:created>
  <dcterms:modified xsi:type="dcterms:W3CDTF">2016-06-09T07:21:05Z</dcterms:modified>
</cp:coreProperties>
</file>