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8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E7DDF-FF2E-4827-91FD-84DCF4129B0F}" type="datetimeFigureOut">
              <a:rPr lang="it-IT" smtClean="0"/>
              <a:t>07/06/2016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7BF0-C356-40BC-80E2-70090B6E45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0952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E7DDF-FF2E-4827-91FD-84DCF4129B0F}" type="datetimeFigureOut">
              <a:rPr lang="it-IT" smtClean="0"/>
              <a:t>07/06/2016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7BF0-C356-40BC-80E2-70090B6E45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0853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E7DDF-FF2E-4827-91FD-84DCF4129B0F}" type="datetimeFigureOut">
              <a:rPr lang="it-IT" smtClean="0"/>
              <a:t>07/06/2016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7BF0-C356-40BC-80E2-70090B6E45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6220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E7DDF-FF2E-4827-91FD-84DCF4129B0F}" type="datetimeFigureOut">
              <a:rPr lang="it-IT" smtClean="0"/>
              <a:t>07/06/2016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7BF0-C356-40BC-80E2-70090B6E45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742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E7DDF-FF2E-4827-91FD-84DCF4129B0F}" type="datetimeFigureOut">
              <a:rPr lang="it-IT" smtClean="0"/>
              <a:t>07/06/2016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7BF0-C356-40BC-80E2-70090B6E45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7358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E7DDF-FF2E-4827-91FD-84DCF4129B0F}" type="datetimeFigureOut">
              <a:rPr lang="it-IT" smtClean="0"/>
              <a:t>07/06/2016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7BF0-C356-40BC-80E2-70090B6E45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8991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E7DDF-FF2E-4827-91FD-84DCF4129B0F}" type="datetimeFigureOut">
              <a:rPr lang="it-IT" smtClean="0"/>
              <a:t>07/06/2016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7BF0-C356-40BC-80E2-70090B6E45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285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E7DDF-FF2E-4827-91FD-84DCF4129B0F}" type="datetimeFigureOut">
              <a:rPr lang="it-IT" smtClean="0"/>
              <a:t>07/06/2016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7BF0-C356-40BC-80E2-70090B6E45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4972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E7DDF-FF2E-4827-91FD-84DCF4129B0F}" type="datetimeFigureOut">
              <a:rPr lang="it-IT" smtClean="0"/>
              <a:t>07/06/2016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7BF0-C356-40BC-80E2-70090B6E45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368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E7DDF-FF2E-4827-91FD-84DCF4129B0F}" type="datetimeFigureOut">
              <a:rPr lang="it-IT" smtClean="0"/>
              <a:t>07/06/2016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7BF0-C356-40BC-80E2-70090B6E45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6455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E7DDF-FF2E-4827-91FD-84DCF4129B0F}" type="datetimeFigureOut">
              <a:rPr lang="it-IT" smtClean="0"/>
              <a:t>07/06/2016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7BF0-C356-40BC-80E2-70090B6E45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720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E7DDF-FF2E-4827-91FD-84DCF4129B0F}" type="datetimeFigureOut">
              <a:rPr lang="it-IT" smtClean="0"/>
              <a:t>07/06/2016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7BF0-C356-40BC-80E2-70090B6E45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47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" y="116632"/>
            <a:ext cx="5249138" cy="6741368"/>
          </a:xfrm>
        </p:spPr>
      </p:pic>
    </p:spTree>
    <p:extLst>
      <p:ext uri="{BB962C8B-B14F-4D97-AF65-F5344CB8AC3E}">
        <p14:creationId xmlns:p14="http://schemas.microsoft.com/office/powerpoint/2010/main" val="81190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093296"/>
            <a:ext cx="7772400" cy="764704"/>
          </a:xfrm>
        </p:spPr>
        <p:txBody>
          <a:bodyPr>
            <a:normAutofit/>
          </a:bodyPr>
          <a:lstStyle/>
          <a:p>
            <a:r>
              <a:rPr lang="it-IT" sz="1400" dirty="0" smtClean="0"/>
              <a:t>Porta dei Magrebini o del Letame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" y="-99392"/>
            <a:ext cx="9111912" cy="640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33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122573" cy="6858000"/>
          </a:xfrm>
        </p:spPr>
      </p:pic>
    </p:spTree>
    <p:extLst>
      <p:ext uri="{BB962C8B-B14F-4D97-AF65-F5344CB8AC3E}">
        <p14:creationId xmlns:p14="http://schemas.microsoft.com/office/powerpoint/2010/main" val="207217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1450723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</Words>
  <Application>Microsoft Office PowerPoint</Application>
  <PresentationFormat>Presentazione su schermo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Presentazione standard di PowerPoint</vt:lpstr>
      <vt:lpstr>Porta dei Magrebini o del Letame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2016-06-07T08:41:39Z</dcterms:created>
  <dcterms:modified xsi:type="dcterms:W3CDTF">2016-06-07T08:50:57Z</dcterms:modified>
</cp:coreProperties>
</file>