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56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41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52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63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1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42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11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67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12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37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20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71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7C670-782C-4CBE-9A59-B76CF028F04B}" type="datetimeFigureOut">
              <a:rPr lang="it-IT" smtClean="0"/>
              <a:t>18/11/2022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76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"/>
            <a:ext cx="4945688" cy="6853312"/>
          </a:xfrm>
        </p:spPr>
      </p:pic>
    </p:spTree>
    <p:extLst>
      <p:ext uri="{BB962C8B-B14F-4D97-AF65-F5344CB8AC3E}">
        <p14:creationId xmlns:p14="http://schemas.microsoft.com/office/powerpoint/2010/main" val="261876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1400" dirty="0"/>
              <a:t>Porta S. Stefano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7112" cy="6957392"/>
          </a:xfrm>
        </p:spPr>
      </p:pic>
    </p:spTree>
    <p:extLst>
      <p:ext uri="{BB962C8B-B14F-4D97-AF65-F5344CB8AC3E}">
        <p14:creationId xmlns:p14="http://schemas.microsoft.com/office/powerpoint/2010/main" val="319412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9416" cy="6858000"/>
          </a:xfrm>
        </p:spPr>
      </p:pic>
    </p:spTree>
    <p:extLst>
      <p:ext uri="{BB962C8B-B14F-4D97-AF65-F5344CB8AC3E}">
        <p14:creationId xmlns:p14="http://schemas.microsoft.com/office/powerpoint/2010/main" val="10288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" y="116632"/>
            <a:ext cx="9015201" cy="6741368"/>
          </a:xfrm>
        </p:spPr>
      </p:pic>
    </p:spTree>
    <p:extLst>
      <p:ext uri="{BB962C8B-B14F-4D97-AF65-F5344CB8AC3E}">
        <p14:creationId xmlns:p14="http://schemas.microsoft.com/office/powerpoint/2010/main" val="401885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949280"/>
            <a:ext cx="7772400" cy="908720"/>
          </a:xfrm>
        </p:spPr>
        <p:txBody>
          <a:bodyPr>
            <a:normAutofit/>
          </a:bodyPr>
          <a:lstStyle/>
          <a:p>
            <a:r>
              <a:rPr lang="it-IT" sz="1400" dirty="0"/>
              <a:t>Porta del letame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" y="3820"/>
            <a:ext cx="9153283" cy="60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1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"/>
            <a:ext cx="9136902" cy="6093172"/>
          </a:xfrm>
        </p:spPr>
      </p:pic>
    </p:spTree>
    <p:extLst>
      <p:ext uri="{BB962C8B-B14F-4D97-AF65-F5344CB8AC3E}">
        <p14:creationId xmlns:p14="http://schemas.microsoft.com/office/powerpoint/2010/main" val="176251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" y="116632"/>
            <a:ext cx="4524408" cy="6741368"/>
          </a:xfrm>
        </p:spPr>
      </p:pic>
    </p:spTree>
    <p:extLst>
      <p:ext uri="{BB962C8B-B14F-4D97-AF65-F5344CB8AC3E}">
        <p14:creationId xmlns:p14="http://schemas.microsoft.com/office/powerpoint/2010/main" val="61354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1C5EED-66AE-B05B-0BAE-D4443BED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B9B670-B9C8-CC21-C62E-6094C6E07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73461C6D-F517-4EE4-BF3C-FC05A628F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43784"/>
              </p:ext>
            </p:extLst>
          </p:nvPr>
        </p:nvGraphicFramePr>
        <p:xfrm>
          <a:off x="0" y="-29054"/>
          <a:ext cx="4820936" cy="688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455385" imgH="2079999" progId="Acrobat.Document.DC">
                  <p:embed/>
                </p:oleObj>
              </mc:Choice>
              <mc:Fallback>
                <p:oleObj name="Acrobat Document" r:id="rId2" imgW="1455385" imgH="207999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29054"/>
                        <a:ext cx="4820936" cy="6887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7195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Presentazione su schermo (4:3)</PresentationFormat>
  <Paragraphs>2</Paragraphs>
  <Slides>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Tema di Office</vt:lpstr>
      <vt:lpstr>Adobe Acrobat Document</vt:lpstr>
      <vt:lpstr>Presentazione standard di PowerPoint</vt:lpstr>
      <vt:lpstr>Porta S. Stefano</vt:lpstr>
      <vt:lpstr>Presentazione standard di PowerPoint</vt:lpstr>
      <vt:lpstr>Presentazione standard di PowerPoint</vt:lpstr>
      <vt:lpstr>Porta del letame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Secondo Brunelli</cp:lastModifiedBy>
  <cp:revision>2</cp:revision>
  <dcterms:created xsi:type="dcterms:W3CDTF">2016-06-07T07:51:30Z</dcterms:created>
  <dcterms:modified xsi:type="dcterms:W3CDTF">2022-11-18T09:55:33Z</dcterms:modified>
</cp:coreProperties>
</file>