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5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2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25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0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74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10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1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2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00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4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7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CF32-4F35-4546-8B3D-C9864BA9157D}" type="datetimeFigureOut">
              <a:rPr lang="it-IT" smtClean="0"/>
              <a:t>05/06/2016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B92B0-BAE2-4B0A-AF49-54C3826E10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3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ntilibano" TargetMode="External"/><Relationship Id="rId3" Type="http://schemas.openxmlformats.org/officeDocument/2006/relationships/hyperlink" Target="https://it.wikipedia.org/wiki/Lingua_ebraica" TargetMode="External"/><Relationship Id="rId7" Type="http://schemas.openxmlformats.org/officeDocument/2006/relationships/hyperlink" Target="https://it.wikipedia.org/wiki/Israele" TargetMode="External"/><Relationship Id="rId2" Type="http://schemas.openxmlformats.org/officeDocument/2006/relationships/hyperlink" Target="https://it.wikipedia.org/wiki/Lingua_ara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Libano" TargetMode="External"/><Relationship Id="rId5" Type="http://schemas.openxmlformats.org/officeDocument/2006/relationships/hyperlink" Target="https://it.wikipedia.org/wiki/Siria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it.wikipedia.org/wiki/Alfabeto_ebraico" TargetMode="External"/><Relationship Id="rId9" Type="http://schemas.openxmlformats.org/officeDocument/2006/relationships/hyperlink" Target="https://it.wikipedia.org/wiki/Calc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sraele" TargetMode="External"/><Relationship Id="rId2" Type="http://schemas.openxmlformats.org/officeDocument/2006/relationships/hyperlink" Target="https://it.wikipedia.org/w/index.php?title=Manara_(Israele)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ommons.wikimedia.org/wiki/Mount_Herm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Mount_Hermon_ski_resor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07904" y="2130425"/>
            <a:ext cx="4750296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Monte </a:t>
            </a:r>
            <a:r>
              <a:rPr lang="it-IT" sz="1400" dirty="0" err="1" smtClean="0"/>
              <a:t>Hermon</a:t>
            </a:r>
            <a:r>
              <a:rPr lang="it-IT" sz="1400" smtClean="0"/>
              <a:t>-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3203848" cy="69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8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188640"/>
            <a:ext cx="2952328" cy="3456384"/>
          </a:xfrm>
        </p:spPr>
        <p:txBody>
          <a:bodyPr>
            <a:normAutofit/>
          </a:bodyPr>
          <a:lstStyle/>
          <a:p>
            <a:r>
              <a:rPr lang="it-IT" sz="1400" dirty="0"/>
              <a:t>Il </a:t>
            </a:r>
            <a:r>
              <a:rPr lang="it-IT" sz="1400" b="1" dirty="0"/>
              <a:t>Monte </a:t>
            </a:r>
            <a:r>
              <a:rPr lang="it-IT" sz="1400" b="1" dirty="0" err="1"/>
              <a:t>Hermon</a:t>
            </a:r>
            <a:r>
              <a:rPr lang="it-IT" sz="1400" dirty="0"/>
              <a:t>, (in </a:t>
            </a:r>
            <a:r>
              <a:rPr lang="it-IT" sz="1400" dirty="0">
                <a:hlinkClick r:id="rId2" tooltip="Lingua araba"/>
              </a:rPr>
              <a:t>arabo</a:t>
            </a:r>
            <a:r>
              <a:rPr lang="it-IT" sz="1400" dirty="0"/>
              <a:t>: </a:t>
            </a:r>
            <a:r>
              <a:rPr lang="it-IT" sz="1400" dirty="0" err="1"/>
              <a:t>جبل</a:t>
            </a:r>
            <a:r>
              <a:rPr lang="it-IT" sz="1400" dirty="0"/>
              <a:t> </a:t>
            </a:r>
            <a:r>
              <a:rPr lang="it-IT" sz="1400" dirty="0" err="1"/>
              <a:t>الشيخ</a:t>
            </a:r>
            <a:r>
              <a:rPr lang="it-IT" sz="1400" dirty="0"/>
              <a:t> ‎, </a:t>
            </a:r>
            <a:r>
              <a:rPr lang="it-IT" sz="1400" i="1" dirty="0"/>
              <a:t>Jabal al-</a:t>
            </a:r>
            <a:r>
              <a:rPr lang="it-IT" sz="1400" i="1" dirty="0" err="1"/>
              <a:t>Shaykh</a:t>
            </a:r>
            <a:r>
              <a:rPr lang="it-IT" sz="1400" dirty="0"/>
              <a:t>, in </a:t>
            </a:r>
            <a:r>
              <a:rPr lang="it-IT" sz="1400" dirty="0">
                <a:hlinkClick r:id="rId3" tooltip="Lingua ebraica"/>
              </a:rPr>
              <a:t>ebraico</a:t>
            </a:r>
            <a:r>
              <a:rPr lang="it-IT" sz="1400" dirty="0"/>
              <a:t>: </a:t>
            </a:r>
            <a:r>
              <a:rPr lang="he-IL" sz="1400" dirty="0"/>
              <a:t>הר חרמון</a:t>
            </a:r>
            <a:r>
              <a:rPr lang="it-IT" sz="1400" dirty="0"/>
              <a:t>‎</a:t>
            </a:r>
            <a:r>
              <a:rPr lang="it-IT" sz="1400" b="1" baseline="30000" dirty="0">
                <a:hlinkClick r:id="rId4" tooltip="Alfabeto ebraico"/>
              </a:rPr>
              <a:t>?</a:t>
            </a:r>
            <a:r>
              <a:rPr lang="it-IT" sz="1400" dirty="0"/>
              <a:t>, </a:t>
            </a:r>
            <a:r>
              <a:rPr lang="it-IT" sz="1400" i="1" dirty="0"/>
              <a:t>Montagna del vecchio</a:t>
            </a:r>
            <a:r>
              <a:rPr lang="it-IT" sz="1400" dirty="0"/>
              <a:t>), è un massiccio montuoso al confine tra </a:t>
            </a:r>
            <a:r>
              <a:rPr lang="it-IT" sz="1400" dirty="0">
                <a:hlinkClick r:id="rId5" tooltip="Siria"/>
              </a:rPr>
              <a:t>Siria</a:t>
            </a:r>
            <a:r>
              <a:rPr lang="it-IT" sz="1400" dirty="0"/>
              <a:t>, </a:t>
            </a:r>
            <a:r>
              <a:rPr lang="it-IT" sz="1400" dirty="0">
                <a:hlinkClick r:id="rId6" tooltip="Libano"/>
              </a:rPr>
              <a:t>Libano</a:t>
            </a:r>
            <a:r>
              <a:rPr lang="it-IT" sz="1400" dirty="0"/>
              <a:t> e </a:t>
            </a:r>
            <a:r>
              <a:rPr lang="it-IT" sz="1400" dirty="0">
                <a:hlinkClick r:id="rId7" tooltip="Israele"/>
              </a:rPr>
              <a:t>Israele</a:t>
            </a:r>
            <a:r>
              <a:rPr lang="it-IT" sz="1400" dirty="0"/>
              <a:t>. Costituisce la parte più meridionale della catena dell'</a:t>
            </a:r>
            <a:r>
              <a:rPr lang="it-IT" sz="1400" dirty="0" err="1">
                <a:hlinkClick r:id="rId8" tooltip="Antilibano"/>
              </a:rPr>
              <a:t>Antilibano</a:t>
            </a:r>
            <a:r>
              <a:rPr lang="it-IT" sz="1400" dirty="0"/>
              <a:t>. È formato da tre cime, la più alta delle quali raggiunge i 2.814 m. La roccia che compone l'</a:t>
            </a:r>
            <a:r>
              <a:rPr lang="it-IT" sz="1400" dirty="0" err="1"/>
              <a:t>Hermon</a:t>
            </a:r>
            <a:r>
              <a:rPr lang="it-IT" sz="1400" dirty="0"/>
              <a:t> è di tipo </a:t>
            </a:r>
            <a:r>
              <a:rPr lang="it-IT" sz="1400" dirty="0">
                <a:hlinkClick r:id="rId9" tooltip="Calcare"/>
              </a:rPr>
              <a:t>calcareo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704"/>
            <a:ext cx="5949383" cy="6836296"/>
          </a:xfrm>
        </p:spPr>
      </p:pic>
    </p:spTree>
    <p:extLst>
      <p:ext uri="{BB962C8B-B14F-4D97-AF65-F5344CB8AC3E}">
        <p14:creationId xmlns:p14="http://schemas.microsoft.com/office/powerpoint/2010/main" val="128214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Sorgenti del Giordano ai piedi dell’</a:t>
            </a:r>
            <a:r>
              <a:rPr lang="it-IT" sz="1400" dirty="0" err="1" smtClean="0"/>
              <a:t>Hermon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8467208" cy="6309320"/>
          </a:xfrm>
        </p:spPr>
      </p:pic>
    </p:spTree>
    <p:extLst>
      <p:ext uri="{BB962C8B-B14F-4D97-AF65-F5344CB8AC3E}">
        <p14:creationId xmlns:p14="http://schemas.microsoft.com/office/powerpoint/2010/main" val="361807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976"/>
            <a:ext cx="8229600" cy="1152128"/>
          </a:xfrm>
        </p:spPr>
        <p:txBody>
          <a:bodyPr>
            <a:normAutofit/>
          </a:bodyPr>
          <a:lstStyle/>
          <a:p>
            <a:r>
              <a:rPr lang="it-IT" sz="1400" dirty="0"/>
              <a:t>Panoramica del Monte </a:t>
            </a:r>
            <a:r>
              <a:rPr lang="it-IT" sz="1400" dirty="0" err="1"/>
              <a:t>Hermon</a:t>
            </a:r>
            <a:r>
              <a:rPr lang="it-IT" sz="1400" dirty="0"/>
              <a:t>, visto da </a:t>
            </a:r>
            <a:r>
              <a:rPr lang="it-IT" sz="1400" dirty="0">
                <a:hlinkClick r:id="rId2" tooltip="Manara (Israele) (la pagina non esiste)"/>
              </a:rPr>
              <a:t>Manara</a:t>
            </a:r>
            <a:r>
              <a:rPr lang="it-IT" sz="1400" dirty="0"/>
              <a:t> sulle alture di </a:t>
            </a:r>
            <a:r>
              <a:rPr lang="it-IT" sz="1400" dirty="0" err="1"/>
              <a:t>Naftali</a:t>
            </a:r>
            <a:r>
              <a:rPr lang="it-IT" sz="1400" dirty="0"/>
              <a:t>, in </a:t>
            </a:r>
            <a:r>
              <a:rPr lang="it-IT" sz="1400" dirty="0">
                <a:hlinkClick r:id="rId3" tooltip="Israele"/>
              </a:rPr>
              <a:t>Israele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" y="0"/>
            <a:ext cx="9087205" cy="1916832"/>
          </a:xfrm>
        </p:spPr>
      </p:pic>
    </p:spTree>
    <p:extLst>
      <p:ext uri="{BB962C8B-B14F-4D97-AF65-F5344CB8AC3E}">
        <p14:creationId xmlns:p14="http://schemas.microsoft.com/office/powerpoint/2010/main" val="230898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en-US" sz="1400" dirty="0"/>
              <a:t>Snowy </a:t>
            </a:r>
            <a:r>
              <a:rPr lang="en-US" sz="1400" dirty="0">
                <a:hlinkClick r:id="rId2" tooltip="Mount Hermon"/>
              </a:rPr>
              <a:t>Mount Hermon</a:t>
            </a:r>
            <a:r>
              <a:rPr lang="en-US" sz="1400" dirty="0"/>
              <a:t> as seen from Mt. </a:t>
            </a:r>
            <a:r>
              <a:rPr lang="en-US" sz="1400" dirty="0" err="1"/>
              <a:t>Bental</a:t>
            </a:r>
            <a:r>
              <a:rPr lang="en-US" sz="1400" dirty="0"/>
              <a:t>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20404" cy="6165303"/>
          </a:xfrm>
        </p:spPr>
      </p:pic>
    </p:spTree>
    <p:extLst>
      <p:ext uri="{BB962C8B-B14F-4D97-AF65-F5344CB8AC3E}">
        <p14:creationId xmlns:p14="http://schemas.microsoft.com/office/powerpoint/2010/main" val="350209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en-US" sz="1400" dirty="0"/>
              <a:t>The </a:t>
            </a:r>
            <a:r>
              <a:rPr lang="en-US" sz="1400" dirty="0">
                <a:hlinkClick r:id="rId2" tooltip="Mount Hermon ski resort"/>
              </a:rPr>
              <a:t>Mount Hermon ski resort</a:t>
            </a:r>
            <a:r>
              <a:rPr lang="en-US" sz="1400" dirty="0"/>
              <a:t> on the southeastern slopes of the mountain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" y="0"/>
            <a:ext cx="8412426" cy="6309320"/>
          </a:xfrm>
        </p:spPr>
      </p:pic>
    </p:spTree>
    <p:extLst>
      <p:ext uri="{BB962C8B-B14F-4D97-AF65-F5344CB8AC3E}">
        <p14:creationId xmlns:p14="http://schemas.microsoft.com/office/powerpoint/2010/main" val="2663498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108</Words>
  <Application>Microsoft Office PowerPoint</Application>
  <PresentationFormat>Presentazione su schermo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Monte Hermon-</vt:lpstr>
      <vt:lpstr>Il Monte Hermon, (in arabo: جبل الشيخ ‎, Jabal al-Shaykh, in ebraico: הר חרמון‎?, Montagna del vecchio), è un massiccio montuoso al confine tra Siria, Libano e Israele. Costituisce la parte più meridionale della catena dell'Antilibano. È formato da tre cime, la più alta delle quali raggiunge i 2.814 m. La roccia che compone l'Hermon è di tipo calcareo</vt:lpstr>
      <vt:lpstr>Sorgenti del Giordano ai piedi dell’Hermon.</vt:lpstr>
      <vt:lpstr>Panoramica del Monte Hermon, visto da Manara sulle alture di Naftali, in Israele</vt:lpstr>
      <vt:lpstr>Snowy Mount Hermon as seen from Mt. Bental.</vt:lpstr>
      <vt:lpstr>The Mount Hermon ski resort on the southeastern slopes of the mountain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Hermon-</dc:title>
  <dc:creator>lenovo</dc:creator>
  <cp:lastModifiedBy>lenovo</cp:lastModifiedBy>
  <cp:revision>3</cp:revision>
  <dcterms:created xsi:type="dcterms:W3CDTF">2016-06-03T09:01:09Z</dcterms:created>
  <dcterms:modified xsi:type="dcterms:W3CDTF">2016-06-05T07:44:40Z</dcterms:modified>
</cp:coreProperties>
</file>