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9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5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2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2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33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01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1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3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AD79-3DF7-40F6-ABD3-4F5D99766160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6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di_Zered" TargetMode="External"/><Relationship Id="rId2" Type="http://schemas.openxmlformats.org/officeDocument/2006/relationships/hyperlink" Target="https://en.wikipedia.org/wiki/Wadi_Muji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Amm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sha" TargetMode="External"/><Relationship Id="rId2" Type="http://schemas.openxmlformats.org/officeDocument/2006/relationships/hyperlink" Target="https://en.wikipedia.org/wiki/Mesha_ste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en.wikipedia.org/wiki/Israeli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Moab</a:t>
            </a:r>
            <a:r>
              <a:rPr lang="it-IT" sz="1400" dirty="0" smtClean="0"/>
              <a:t>, i monti con la </a:t>
            </a:r>
            <a:r>
              <a:rPr lang="it-IT" sz="1400" dirty="0" err="1" smtClean="0"/>
              <a:t>stesppa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-20783"/>
            <a:ext cx="3199285" cy="68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24336" cy="1143000"/>
          </a:xfrm>
        </p:spPr>
        <p:txBody>
          <a:bodyPr>
            <a:normAutofit/>
          </a:bodyPr>
          <a:lstStyle/>
          <a:p>
            <a:r>
              <a:rPr lang="en-US" sz="1400" dirty="0"/>
              <a:t>A theoretical map of the region around 830 BCE. Moab is shown in purple on this map, between the </a:t>
            </a:r>
            <a:r>
              <a:rPr lang="en-US" sz="1400" dirty="0" err="1">
                <a:hlinkClick r:id="rId2" tooltip="Wadi Mujib"/>
              </a:rPr>
              <a:t>Arnon</a:t>
            </a:r>
            <a:r>
              <a:rPr lang="en-US" sz="1400" dirty="0"/>
              <a:t> and </a:t>
            </a:r>
            <a:r>
              <a:rPr lang="en-US" sz="1400" dirty="0" err="1">
                <a:hlinkClick r:id="rId3" tooltip="Wadi Zered"/>
              </a:rPr>
              <a:t>Zered</a:t>
            </a:r>
            <a:r>
              <a:rPr lang="en-US" sz="1400" dirty="0"/>
              <a:t> rivers.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33144"/>
            <a:ext cx="5720484" cy="6824856"/>
          </a:xfrm>
        </p:spPr>
      </p:pic>
    </p:spTree>
    <p:extLst>
      <p:ext uri="{BB962C8B-B14F-4D97-AF65-F5344CB8AC3E}">
        <p14:creationId xmlns:p14="http://schemas.microsoft.com/office/powerpoint/2010/main" val="308966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en-US" sz="1400" dirty="0"/>
              <a:t>Moabite sarcophagus in Jordan Archaeological Museum in </a:t>
            </a:r>
            <a:r>
              <a:rPr lang="en-US" sz="1400" dirty="0">
                <a:hlinkClick r:id="rId2" tooltip="Amman"/>
              </a:rPr>
              <a:t>Amman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2"/>
            <a:ext cx="9182357" cy="6535256"/>
          </a:xfrm>
        </p:spPr>
      </p:pic>
    </p:spTree>
    <p:extLst>
      <p:ext uri="{BB962C8B-B14F-4D97-AF65-F5344CB8AC3E}">
        <p14:creationId xmlns:p14="http://schemas.microsoft.com/office/powerpoint/2010/main" val="32225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en-US" sz="1400" dirty="0"/>
              <a:t>The </a:t>
            </a:r>
            <a:r>
              <a:rPr lang="en-US" sz="1400" dirty="0" err="1">
                <a:hlinkClick r:id="rId2" tooltip="Mesha stele"/>
              </a:rPr>
              <a:t>Mesha</a:t>
            </a:r>
            <a:r>
              <a:rPr lang="en-US" sz="1400" dirty="0">
                <a:hlinkClick r:id="rId2" tooltip="Mesha stele"/>
              </a:rPr>
              <a:t> stele</a:t>
            </a:r>
            <a:r>
              <a:rPr lang="en-US" sz="1400" dirty="0"/>
              <a:t> as photographed circa 1891. The stele describes King </a:t>
            </a:r>
            <a:r>
              <a:rPr lang="en-US" sz="1400" dirty="0" err="1">
                <a:hlinkClick r:id="rId3" tooltip="Mesha"/>
              </a:rPr>
              <a:t>Mesha</a:t>
            </a:r>
            <a:r>
              <a:rPr lang="en-US" sz="1400" dirty="0" err="1"/>
              <a:t>'s</a:t>
            </a:r>
            <a:r>
              <a:rPr lang="en-US" sz="1400" dirty="0"/>
              <a:t> wars against the </a:t>
            </a:r>
            <a:r>
              <a:rPr lang="en-US" sz="1400" dirty="0">
                <a:hlinkClick r:id="rId4" tooltip="Israelites"/>
              </a:rPr>
              <a:t>Israelites</a:t>
            </a:r>
            <a:r>
              <a:rPr lang="en-US" sz="1400" dirty="0"/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0"/>
            <a:ext cx="4328688" cy="6858000"/>
          </a:xfrm>
        </p:spPr>
      </p:pic>
    </p:spTree>
    <p:extLst>
      <p:ext uri="{BB962C8B-B14F-4D97-AF65-F5344CB8AC3E}">
        <p14:creationId xmlns:p14="http://schemas.microsoft.com/office/powerpoint/2010/main" val="80544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Moab, i monti con la stesppa</vt:lpstr>
      <vt:lpstr>A theoretical map of the region around 830 BCE. Moab is shown in purple on this map, between the Arnon and Zered rivers.</vt:lpstr>
      <vt:lpstr>Moabite sarcophagus in Jordan Archaeological Museum in Amman</vt:lpstr>
      <vt:lpstr>The Mesha stele as photographed circa 1891. The stele describes King Mesha's wars against the Israelites.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Moab, i monti con la stesppa</dc:title>
  <dc:creator>lenovo</dc:creator>
  <cp:lastModifiedBy>lenovo</cp:lastModifiedBy>
  <cp:revision>2</cp:revision>
  <dcterms:created xsi:type="dcterms:W3CDTF">2016-06-03T12:04:08Z</dcterms:created>
  <dcterms:modified xsi:type="dcterms:W3CDTF">2016-06-04T13:35:05Z</dcterms:modified>
</cp:coreProperties>
</file>