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5" r:id="rId4"/>
    <p:sldId id="264" r:id="rId5"/>
    <p:sldId id="263" r:id="rId6"/>
    <p:sldId id="262" r:id="rId7"/>
    <p:sldId id="259" r:id="rId8"/>
    <p:sldId id="258" r:id="rId9"/>
    <p:sldId id="260" r:id="rId10"/>
    <p:sldId id="257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5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87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91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086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857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900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38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3447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128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50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298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82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1DF17-9620-4CF9-9A97-F56E23730127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34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635896" y="2130425"/>
            <a:ext cx="4822304" cy="1470025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Nazaret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92" y="-72434"/>
            <a:ext cx="3319499" cy="692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5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Nazaret</a:t>
            </a:r>
            <a:r>
              <a:rPr lang="it-IT" sz="1400" dirty="0" smtClean="0"/>
              <a:t>, grotta </a:t>
            </a:r>
            <a:r>
              <a:rPr lang="it-IT" sz="1400" smtClean="0"/>
              <a:t>della Annunciazione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08966" cy="6858000"/>
          </a:xfrm>
        </p:spPr>
      </p:pic>
    </p:spTree>
    <p:extLst>
      <p:ext uri="{BB962C8B-B14F-4D97-AF65-F5344CB8AC3E}">
        <p14:creationId xmlns:p14="http://schemas.microsoft.com/office/powerpoint/2010/main" val="1736359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" y="3800"/>
            <a:ext cx="4023330" cy="6854200"/>
          </a:xfrm>
        </p:spPr>
      </p:pic>
    </p:spTree>
    <p:extLst>
      <p:ext uri="{BB962C8B-B14F-4D97-AF65-F5344CB8AC3E}">
        <p14:creationId xmlns:p14="http://schemas.microsoft.com/office/powerpoint/2010/main" val="1828654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6892" cy="6858000"/>
          </a:xfrm>
        </p:spPr>
      </p:pic>
    </p:spTree>
    <p:extLst>
      <p:ext uri="{BB962C8B-B14F-4D97-AF65-F5344CB8AC3E}">
        <p14:creationId xmlns:p14="http://schemas.microsoft.com/office/powerpoint/2010/main" val="2180455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33" y="12184"/>
            <a:ext cx="6096423" cy="6845816"/>
          </a:xfrm>
        </p:spPr>
      </p:pic>
    </p:spTree>
    <p:extLst>
      <p:ext uri="{BB962C8B-B14F-4D97-AF65-F5344CB8AC3E}">
        <p14:creationId xmlns:p14="http://schemas.microsoft.com/office/powerpoint/2010/main" val="1017982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40"/>
            <a:ext cx="9218979" cy="5426184"/>
          </a:xfrm>
        </p:spPr>
      </p:pic>
    </p:spTree>
    <p:extLst>
      <p:ext uri="{BB962C8B-B14F-4D97-AF65-F5344CB8AC3E}">
        <p14:creationId xmlns:p14="http://schemas.microsoft.com/office/powerpoint/2010/main" val="2906248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9052" cy="6858000"/>
          </a:xfrm>
        </p:spPr>
      </p:pic>
    </p:spTree>
    <p:extLst>
      <p:ext uri="{BB962C8B-B14F-4D97-AF65-F5344CB8AC3E}">
        <p14:creationId xmlns:p14="http://schemas.microsoft.com/office/powerpoint/2010/main" val="3936031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Nazaret</a:t>
            </a:r>
            <a:r>
              <a:rPr lang="it-IT" sz="1400" dirty="0" smtClean="0"/>
              <a:t>, facciata della basilica dell’Annunciazione.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7" y="0"/>
            <a:ext cx="8915583" cy="6553160"/>
          </a:xfrm>
        </p:spPr>
      </p:pic>
    </p:spTree>
    <p:extLst>
      <p:ext uri="{BB962C8B-B14F-4D97-AF65-F5344CB8AC3E}">
        <p14:creationId xmlns:p14="http://schemas.microsoft.com/office/powerpoint/2010/main" val="3278752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16"/>
            <a:ext cx="4763809" cy="6925776"/>
          </a:xfrm>
        </p:spPr>
      </p:pic>
    </p:spTree>
    <p:extLst>
      <p:ext uri="{BB962C8B-B14F-4D97-AF65-F5344CB8AC3E}">
        <p14:creationId xmlns:p14="http://schemas.microsoft.com/office/powerpoint/2010/main" val="1079628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smtClean="0"/>
              <a:t>Interno della basilica inferiore, altare dell’Annunciazione.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116632"/>
            <a:ext cx="8789210" cy="6480720"/>
          </a:xfrm>
        </p:spPr>
      </p:pic>
    </p:spTree>
    <p:extLst>
      <p:ext uri="{BB962C8B-B14F-4D97-AF65-F5344CB8AC3E}">
        <p14:creationId xmlns:p14="http://schemas.microsoft.com/office/powerpoint/2010/main" val="31688763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21</Words>
  <Application>Microsoft Office PowerPoint</Application>
  <PresentationFormat>Presentazione su schermo (4:3)</PresentationFormat>
  <Paragraphs>4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Tema di Office</vt:lpstr>
      <vt:lpstr>Nazaret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Nazaret, facciata della basilica dell’Annunciazione.</vt:lpstr>
      <vt:lpstr>Presentazione standard di PowerPoint</vt:lpstr>
      <vt:lpstr>Interno della basilica inferiore, altare dell’Annunciazione.</vt:lpstr>
      <vt:lpstr>Nazaret, grotta della Annunciazione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Nazaret</dc:title>
  <dc:creator>lenovo</dc:creator>
  <cp:lastModifiedBy>lenovo</cp:lastModifiedBy>
  <cp:revision>4</cp:revision>
  <dcterms:created xsi:type="dcterms:W3CDTF">2016-06-03T12:16:41Z</dcterms:created>
  <dcterms:modified xsi:type="dcterms:W3CDTF">2016-06-09T06:31:18Z</dcterms:modified>
</cp:coreProperties>
</file>