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7F39-CC31-4AD9-BE48-5032087BEA9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CD2-6D70-436A-805B-77D9C8FB72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6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7F39-CC31-4AD9-BE48-5032087BEA9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CD2-6D70-436A-805B-77D9C8FB72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03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7F39-CC31-4AD9-BE48-5032087BEA9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CD2-6D70-436A-805B-77D9C8FB72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7F39-CC31-4AD9-BE48-5032087BEA9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CD2-6D70-436A-805B-77D9C8FB72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89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7F39-CC31-4AD9-BE48-5032087BEA9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CD2-6D70-436A-805B-77D9C8FB72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10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7F39-CC31-4AD9-BE48-5032087BEA9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CD2-6D70-436A-805B-77D9C8FB72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20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7F39-CC31-4AD9-BE48-5032087BEA9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CD2-6D70-436A-805B-77D9C8FB72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77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7F39-CC31-4AD9-BE48-5032087BEA9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CD2-6D70-436A-805B-77D9C8FB72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80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7F39-CC31-4AD9-BE48-5032087BEA9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CD2-6D70-436A-805B-77D9C8FB72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48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7F39-CC31-4AD9-BE48-5032087BEA9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CD2-6D70-436A-805B-77D9C8FB72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65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7F39-CC31-4AD9-BE48-5032087BEA9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CD2-6D70-436A-805B-77D9C8FB72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00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7F39-CC31-4AD9-BE48-5032087BEA9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18CD2-6D70-436A-805B-77D9C8FB72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18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47864" y="2130425"/>
            <a:ext cx="5110336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Nebo</a:t>
            </a:r>
            <a:r>
              <a:rPr lang="it-IT" sz="1400" dirty="0" smtClean="0"/>
              <a:t>, la cima </a:t>
            </a:r>
            <a:r>
              <a:rPr lang="it-IT" sz="1400" smtClean="0"/>
              <a:t>del monte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1840" cy="69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07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Nebo, la cima del monte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Nebo, la cima del monte</dc:title>
  <dc:creator>lenovo</dc:creator>
  <cp:lastModifiedBy>lenovo</cp:lastModifiedBy>
  <cp:revision>1</cp:revision>
  <dcterms:created xsi:type="dcterms:W3CDTF">2016-06-03T12:21:18Z</dcterms:created>
  <dcterms:modified xsi:type="dcterms:W3CDTF">2016-06-03T12:22:24Z</dcterms:modified>
</cp:coreProperties>
</file>